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6"/>
  </p:notesMasterIdLst>
  <p:sldIdLst>
    <p:sldId id="256" r:id="rId2"/>
    <p:sldId id="258" r:id="rId3"/>
    <p:sldId id="263" r:id="rId4"/>
    <p:sldId id="259" r:id="rId5"/>
    <p:sldId id="257" r:id="rId6"/>
    <p:sldId id="261" r:id="rId7"/>
    <p:sldId id="269" r:id="rId8"/>
    <p:sldId id="306" r:id="rId9"/>
    <p:sldId id="260" r:id="rId10"/>
    <p:sldId id="310" r:id="rId11"/>
    <p:sldId id="298" r:id="rId12"/>
    <p:sldId id="299" r:id="rId13"/>
    <p:sldId id="297" r:id="rId14"/>
    <p:sldId id="296" r:id="rId15"/>
    <p:sldId id="301" r:id="rId16"/>
    <p:sldId id="321" r:id="rId17"/>
    <p:sldId id="320" r:id="rId18"/>
    <p:sldId id="300" r:id="rId19"/>
    <p:sldId id="302" r:id="rId20"/>
    <p:sldId id="303" r:id="rId21"/>
    <p:sldId id="304" r:id="rId22"/>
    <p:sldId id="305" r:id="rId23"/>
    <p:sldId id="307" r:id="rId24"/>
    <p:sldId id="308" r:id="rId25"/>
    <p:sldId id="309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9" r:id="rId34"/>
    <p:sldId id="318" r:id="rId35"/>
  </p:sldIdLst>
  <p:sldSz cx="9144000" cy="5143500" type="screen16x9"/>
  <p:notesSz cx="6858000" cy="9144000"/>
  <p:embeddedFontLst>
    <p:embeddedFont>
      <p:font typeface="Passion One" panose="020B0604020202020204" charset="0"/>
      <p:regular r:id="rId37"/>
      <p:bold r:id="rId38"/>
    </p:embeddedFont>
    <p:embeddedFont>
      <p:font typeface="Inter" panose="020B060402020202020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Bebas Neue" panose="020B0606020202050201" pitchFamily="3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EE51418D-17AB-454C-AB2A-812C4B5C7E02}">
          <p14:sldIdLst>
            <p14:sldId id="256"/>
            <p14:sldId id="258"/>
            <p14:sldId id="263"/>
            <p14:sldId id="259"/>
            <p14:sldId id="257"/>
            <p14:sldId id="261"/>
            <p14:sldId id="269"/>
            <p14:sldId id="306"/>
            <p14:sldId id="260"/>
            <p14:sldId id="310"/>
            <p14:sldId id="298"/>
            <p14:sldId id="299"/>
            <p14:sldId id="297"/>
            <p14:sldId id="296"/>
            <p14:sldId id="301"/>
            <p14:sldId id="321"/>
            <p14:sldId id="320"/>
            <p14:sldId id="300"/>
            <p14:sldId id="302"/>
            <p14:sldId id="303"/>
            <p14:sldId id="304"/>
            <p14:sldId id="305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5FF"/>
    <a:srgbClr val="D27FE9"/>
    <a:srgbClr val="9E5ECE"/>
    <a:srgbClr val="B34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26FB32-F7FC-487B-85AC-C574C193B3DC}">
  <a:tblStyle styleId="{C626FB32-F7FC-487B-85AC-C574C193B3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6" d="100"/>
          <a:sy n="206" d="100"/>
        </p:scale>
        <p:origin x="500" y="-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4:52:4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189 110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4:52:48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63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4:52:5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31 126 24575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4:52:54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94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4:53:00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158 150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4:53:0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94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4:53:15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94 126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4:53:18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63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6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45187" y="25391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7073900" y="43342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90650" y="-739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488469" y="990668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1847" y="317796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2700000">
            <a:off x="8734960" y="34209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2700000">
            <a:off x="8734956" y="4708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2700000">
            <a:off x="3258027" y="2948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2700000">
            <a:off x="2091794" y="46543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2700000">
            <a:off x="266135" y="18944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495722" y="171242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5548472" y="481431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  <a:solidFill>
            <a:srgbClr val="9E5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6938575" y="552675"/>
            <a:ext cx="1492200" cy="450000"/>
          </a:xfrm>
          <a:prstGeom prst="rect">
            <a:avLst/>
          </a:prstGeom>
          <a:solidFill>
            <a:srgbClr val="9E5EC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subTitle" idx="1"/>
          </p:nvPr>
        </p:nvSpPr>
        <p:spPr>
          <a:xfrm>
            <a:off x="1647700" y="152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27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3"/>
          </p:nvPr>
        </p:nvSpPr>
        <p:spPr>
          <a:xfrm>
            <a:off x="1647700" y="119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4"/>
          </p:nvPr>
        </p:nvSpPr>
        <p:spPr>
          <a:xfrm>
            <a:off x="1647700" y="239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13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6"/>
          </p:nvPr>
        </p:nvSpPr>
        <p:spPr>
          <a:xfrm>
            <a:off x="1647700" y="205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7"/>
          </p:nvPr>
        </p:nvSpPr>
        <p:spPr>
          <a:xfrm>
            <a:off x="1647700" y="325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title" idx="8" hasCustomPrompt="1"/>
          </p:nvPr>
        </p:nvSpPr>
        <p:spPr>
          <a:xfrm>
            <a:off x="796200" y="300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9"/>
          </p:nvPr>
        </p:nvSpPr>
        <p:spPr>
          <a:xfrm>
            <a:off x="1647700" y="292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13"/>
          </p:nvPr>
        </p:nvSpPr>
        <p:spPr>
          <a:xfrm>
            <a:off x="1647700" y="412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386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23"/>
          <p:cNvSpPr txBox="1">
            <a:spLocks noGrp="1"/>
          </p:cNvSpPr>
          <p:nvPr>
            <p:ph type="subTitle" idx="15"/>
          </p:nvPr>
        </p:nvSpPr>
        <p:spPr>
          <a:xfrm>
            <a:off x="1647700" y="378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-1584350" y="287197"/>
            <a:ext cx="2181807" cy="218180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/>
          <p:nvPr/>
        </p:nvSpPr>
        <p:spPr>
          <a:xfrm rot="5400000">
            <a:off x="7650425" y="374796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23"/>
          <p:cNvGrpSpPr/>
          <p:nvPr/>
        </p:nvGrpSpPr>
        <p:grpSpPr>
          <a:xfrm>
            <a:off x="7809396" y="3638666"/>
            <a:ext cx="901968" cy="901968"/>
            <a:chOff x="1350404" y="-3124999"/>
            <a:chExt cx="1570279" cy="1570279"/>
          </a:xfrm>
        </p:grpSpPr>
        <p:sp>
          <p:nvSpPr>
            <p:cNvPr id="272" name="Google Shape;272;p23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23"/>
          <p:cNvSpPr/>
          <p:nvPr/>
        </p:nvSpPr>
        <p:spPr>
          <a:xfrm rot="-2700000">
            <a:off x="242648" y="432258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 rot="-2700000">
            <a:off x="5260819" y="48410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51447" y="8107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/>
          <p:nvPr/>
        </p:nvSpPr>
        <p:spPr>
          <a:xfrm rot="-2700000">
            <a:off x="8687852" y="25622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 rot="-2700000">
            <a:off x="4121110" y="1023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-753977" y="3910975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6"/>
          <p:cNvGrpSpPr/>
          <p:nvPr/>
        </p:nvGrpSpPr>
        <p:grpSpPr>
          <a:xfrm>
            <a:off x="295975" y="4188655"/>
            <a:ext cx="1694813" cy="830678"/>
            <a:chOff x="-215300" y="3851305"/>
            <a:chExt cx="1694813" cy="830678"/>
          </a:xfrm>
        </p:grpSpPr>
        <p:sp>
          <p:nvSpPr>
            <p:cNvPr id="321" name="Google Shape;321;p2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323" name="Google Shape;323;p2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" name="Google Shape;326;p2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26"/>
          <p:cNvSpPr/>
          <p:nvPr/>
        </p:nvSpPr>
        <p:spPr>
          <a:xfrm rot="-2700000">
            <a:off x="7679247" y="1832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 rot="-2700000">
            <a:off x="422294" y="56792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 rot="-2700000">
            <a:off x="8760102" y="35938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 rot="-2700000">
            <a:off x="228123" y="30408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 rot="-2700000">
            <a:off x="4242256" y="47461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3199535" y="1921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8430783" y="1741366"/>
            <a:ext cx="901968" cy="901968"/>
            <a:chOff x="1350404" y="-3124999"/>
            <a:chExt cx="1570279" cy="1570279"/>
          </a:xfrm>
        </p:grpSpPr>
        <p:sp>
          <p:nvSpPr>
            <p:cNvPr id="351" name="Google Shape;351;p26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6"/>
          <p:cNvSpPr/>
          <p:nvPr/>
        </p:nvSpPr>
        <p:spPr>
          <a:xfrm>
            <a:off x="4407973" y="-1942300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8146410" y="47549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/>
          <p:nvPr/>
        </p:nvSpPr>
        <p:spPr>
          <a:xfrm>
            <a:off x="7128375" y="0"/>
            <a:ext cx="2517166" cy="1088852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27"/>
          <p:cNvGrpSpPr/>
          <p:nvPr/>
        </p:nvGrpSpPr>
        <p:grpSpPr>
          <a:xfrm>
            <a:off x="7650716" y="539506"/>
            <a:ext cx="1022136" cy="829949"/>
            <a:chOff x="7329141" y="362469"/>
            <a:chExt cx="1022136" cy="829949"/>
          </a:xfrm>
        </p:grpSpPr>
        <p:sp>
          <p:nvSpPr>
            <p:cNvPr id="360" name="Google Shape;360;p27"/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2" name="Google Shape;362;p27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363" name="Google Shape;363;p27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7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" name="Google Shape;365;p27"/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7"/>
          <p:cNvSpPr/>
          <p:nvPr/>
        </p:nvSpPr>
        <p:spPr>
          <a:xfrm>
            <a:off x="6005759" y="4604009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7"/>
          <p:cNvSpPr/>
          <p:nvPr/>
        </p:nvSpPr>
        <p:spPr>
          <a:xfrm rot="-2700000">
            <a:off x="547497" y="2405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7"/>
          <p:cNvSpPr/>
          <p:nvPr/>
        </p:nvSpPr>
        <p:spPr>
          <a:xfrm rot="-2700000">
            <a:off x="3740631" y="470647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7"/>
          <p:cNvSpPr/>
          <p:nvPr/>
        </p:nvSpPr>
        <p:spPr>
          <a:xfrm rot="-2700000">
            <a:off x="4869215" y="2405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7"/>
          <p:cNvSpPr/>
          <p:nvPr/>
        </p:nvSpPr>
        <p:spPr>
          <a:xfrm rot="-2700000">
            <a:off x="249023" y="41930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7"/>
          <p:cNvSpPr/>
          <p:nvPr/>
        </p:nvSpPr>
        <p:spPr>
          <a:xfrm rot="-2700000">
            <a:off x="8701281" y="205758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8370935" y="471528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-141118" y="4603993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-1383791" y="1516059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442285" y="18323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1626298" y="2598094"/>
            <a:ext cx="3114423" cy="3114423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7191750" y="-13688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359972" y="7434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2700000">
            <a:off x="4446660" y="20412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2700000">
            <a:off x="8603477" y="25031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2700000">
            <a:off x="2404760" y="47616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2700000">
            <a:off x="6853619" y="46324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848072" y="439673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3151900" y="1636350"/>
            <a:ext cx="4150500" cy="130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3151900" y="3080475"/>
            <a:ext cx="3124800" cy="69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090525"/>
            <a:ext cx="7704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7869273" y="-1426102"/>
            <a:ext cx="2352930" cy="235293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 rot="-5400000">
            <a:off x="-659310" y="4179469"/>
            <a:ext cx="1686418" cy="729495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4"/>
          <p:cNvGrpSpPr/>
          <p:nvPr/>
        </p:nvGrpSpPr>
        <p:grpSpPr>
          <a:xfrm>
            <a:off x="7522021" y="-362459"/>
            <a:ext cx="901968" cy="901968"/>
            <a:chOff x="1350404" y="-3124999"/>
            <a:chExt cx="1570279" cy="1570279"/>
          </a:xfrm>
        </p:grpSpPr>
        <p:sp>
          <p:nvSpPr>
            <p:cNvPr id="42" name="Google Shape;42;p4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/>
          <p:nvPr/>
        </p:nvSpPr>
        <p:spPr>
          <a:xfrm rot="-2700000">
            <a:off x="222460" y="19835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/>
          <p:nvPr/>
        </p:nvSpPr>
        <p:spPr>
          <a:xfrm rot="-2700000">
            <a:off x="2415394" y="48410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"/>
          <p:cNvSpPr/>
          <p:nvPr/>
        </p:nvSpPr>
        <p:spPr>
          <a:xfrm rot="-2700000">
            <a:off x="4455852" y="1388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215272" y="26818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-2700000">
            <a:off x="8781469" y="211618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>
            <a:off x="-752503" y="-740378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 rot="5400000">
            <a:off x="7832550" y="4153000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7"/>
          <p:cNvSpPr/>
          <p:nvPr/>
        </p:nvSpPr>
        <p:spPr>
          <a:xfrm rot="-2700000">
            <a:off x="8650260" y="5055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/>
          <p:nvPr/>
        </p:nvSpPr>
        <p:spPr>
          <a:xfrm rot="-2700000">
            <a:off x="8806494" y="31366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227347" y="26846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 rot="-2700000">
            <a:off x="1901219" y="48340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 rot="-2700000">
            <a:off x="4190627" y="2161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4280550" y="826000"/>
            <a:ext cx="3936300" cy="115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4280550" y="2093200"/>
            <a:ext cx="39363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>
            <a:spLocks noGrp="1"/>
          </p:cNvSpPr>
          <p:nvPr>
            <p:ph type="pic" idx="2"/>
          </p:nvPr>
        </p:nvSpPr>
        <p:spPr>
          <a:xfrm>
            <a:off x="726450" y="539500"/>
            <a:ext cx="3232800" cy="4064400"/>
          </a:xfrm>
          <a:prstGeom prst="round1Rect">
            <a:avLst>
              <a:gd name="adj" fmla="val 2425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895850" y="1517700"/>
            <a:ext cx="4740900" cy="210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6985175" y="3093975"/>
            <a:ext cx="2823515" cy="2823515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-1120800" y="-666912"/>
            <a:ext cx="2412822" cy="2412822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150782" y="4603993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8"/>
          <p:cNvGrpSpPr/>
          <p:nvPr/>
        </p:nvGrpSpPr>
        <p:grpSpPr>
          <a:xfrm>
            <a:off x="971933" y="-362459"/>
            <a:ext cx="901968" cy="901968"/>
            <a:chOff x="1350404" y="-3124999"/>
            <a:chExt cx="1570279" cy="1570279"/>
          </a:xfrm>
        </p:grpSpPr>
        <p:sp>
          <p:nvSpPr>
            <p:cNvPr id="95" name="Google Shape;95;p8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8"/>
          <p:cNvSpPr/>
          <p:nvPr/>
        </p:nvSpPr>
        <p:spPr>
          <a:xfrm rot="-2700000">
            <a:off x="6424797" y="470182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 rot="-2700000">
            <a:off x="253681" y="271907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 rot="-2700000">
            <a:off x="4685702" y="2017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/>
          <p:nvPr/>
        </p:nvSpPr>
        <p:spPr>
          <a:xfrm rot="-2700000">
            <a:off x="8557898" y="4708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8"/>
          <p:cNvSpPr/>
          <p:nvPr/>
        </p:nvSpPr>
        <p:spPr>
          <a:xfrm rot="-2700000">
            <a:off x="2831331" y="47990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8723635" y="23877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5982401" y="-1443476"/>
            <a:ext cx="1810973" cy="1810973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720075" y="1229900"/>
            <a:ext cx="4149300" cy="2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2"/>
          </p:nvPr>
        </p:nvSpPr>
        <p:spPr>
          <a:xfrm>
            <a:off x="5258200" y="1229900"/>
            <a:ext cx="3165900" cy="3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-1066000" y="4148624"/>
            <a:ext cx="2318705" cy="2318705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 rot="-2700000">
            <a:off x="8725469" y="453535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 rot="5400000">
            <a:off x="7832400" y="51681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 rot="-2700000">
            <a:off x="248002" y="22297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3253647" y="48010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-1253581" y="-1661857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 rot="-2700000">
            <a:off x="2499794" y="1318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ubTitle" idx="1"/>
          </p:nvPr>
        </p:nvSpPr>
        <p:spPr>
          <a:xfrm>
            <a:off x="4938050" y="2727754"/>
            <a:ext cx="33462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3780475" y="1545650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3780475" y="1212500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3"/>
          </p:nvPr>
        </p:nvSpPr>
        <p:spPr>
          <a:xfrm>
            <a:off x="3780475" y="2716013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3780475" y="2382863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780475" y="3886375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3780475" y="3553225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59675" y="3421300"/>
            <a:ext cx="2592501" cy="2592501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4591750" y="-4122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9E5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 rot="-2700000">
            <a:off x="8806072" y="412724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 rot="-2700000">
            <a:off x="8737815" y="5679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 rot="-2700000">
            <a:off x="2888948" y="47421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 rot="-2700000">
            <a:off x="180556" y="2793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346285" y="22530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22"/>
          <p:cNvGrpSpPr/>
          <p:nvPr/>
        </p:nvGrpSpPr>
        <p:grpSpPr>
          <a:xfrm>
            <a:off x="4121021" y="-456934"/>
            <a:ext cx="901968" cy="901968"/>
            <a:chOff x="1350404" y="-3124999"/>
            <a:chExt cx="1570279" cy="1570279"/>
          </a:xfrm>
        </p:grpSpPr>
        <p:sp>
          <p:nvSpPr>
            <p:cNvPr id="251" name="Google Shape;251;p22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65" r:id="rId8"/>
    <p:sldLayoutId id="2147483668" r:id="rId9"/>
    <p:sldLayoutId id="2147483669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" Target="slide28.xml"/><Relationship Id="rId5" Type="http://schemas.openxmlformats.org/officeDocument/2006/relationships/slide" Target="slide2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9.xml"/><Relationship Id="rId7" Type="http://schemas.openxmlformats.org/officeDocument/2006/relationships/slide" Target="slide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1.xml"/><Relationship Id="rId5" Type="http://schemas.openxmlformats.org/officeDocument/2006/relationships/slide" Target="slide30.xml"/><Relationship Id="rId4" Type="http://schemas.openxmlformats.org/officeDocument/2006/relationships/image" Target="../media/image8.png"/><Relationship Id="rId9" Type="http://schemas.openxmlformats.org/officeDocument/2006/relationships/slide" Target="slide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slide" Target="slide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slide" Target="slide1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8.png"/><Relationship Id="rId7" Type="http://schemas.openxmlformats.org/officeDocument/2006/relationships/slide" Target="slide2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8.png"/><Relationship Id="rId4" Type="http://schemas.openxmlformats.org/officeDocument/2006/relationships/slide" Target="slide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90.PNG"/><Relationship Id="rId9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slide" Target="slide2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image" Target="../media/image8.png"/><Relationship Id="rId4" Type="http://schemas.openxmlformats.org/officeDocument/2006/relationships/slide" Target="slide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AI Engineer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Soutenance 2</a:t>
            </a:r>
          </a:p>
        </p:txBody>
      </p:sp>
      <p:sp>
        <p:nvSpPr>
          <p:cNvPr id="395" name="Google Shape;395;p31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Projet 2 : Concours sur la SMART CITY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31"/>
          <p:cNvSpPr txBox="1">
            <a:spLocks noGrp="1"/>
          </p:cNvSpPr>
          <p:nvPr>
            <p:ph type="ctrTitle" idx="2"/>
          </p:nvPr>
        </p:nvSpPr>
        <p:spPr>
          <a:xfrm>
            <a:off x="6769395" y="552675"/>
            <a:ext cx="166138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bg1"/>
                </a:solidFill>
              </a:rPr>
              <a:t>05 Juin 2024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10179;p65">
            <a:extLst>
              <a:ext uri="{FF2B5EF4-FFF2-40B4-BE49-F238E27FC236}">
                <a16:creationId xmlns:a16="http://schemas.microsoft.com/office/drawing/2014/main" id="{408B4890-0C7D-94AD-1BC1-65502B52FC87}"/>
              </a:ext>
            </a:extLst>
          </p:cNvPr>
          <p:cNvGrpSpPr/>
          <p:nvPr/>
        </p:nvGrpSpPr>
        <p:grpSpPr>
          <a:xfrm>
            <a:off x="4158514" y="4297865"/>
            <a:ext cx="774341" cy="566787"/>
            <a:chOff x="5733194" y="2431718"/>
            <a:chExt cx="446826" cy="327059"/>
          </a:xfrm>
          <a:solidFill>
            <a:srgbClr val="FFC000"/>
          </a:solidFill>
        </p:grpSpPr>
        <p:sp>
          <p:nvSpPr>
            <p:cNvPr id="3" name="Google Shape;10180;p65">
              <a:extLst>
                <a:ext uri="{FF2B5EF4-FFF2-40B4-BE49-F238E27FC236}">
                  <a16:creationId xmlns:a16="http://schemas.microsoft.com/office/drawing/2014/main" id="{F1BC62E1-89B2-BAE8-02B0-6CC174B70056}"/>
                </a:ext>
              </a:extLst>
            </p:cNvPr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181;p65">
              <a:extLst>
                <a:ext uri="{FF2B5EF4-FFF2-40B4-BE49-F238E27FC236}">
                  <a16:creationId xmlns:a16="http://schemas.microsoft.com/office/drawing/2014/main" id="{B926F445-5D7C-13E6-DA83-290B1F031944}"/>
                </a:ext>
              </a:extLst>
            </p:cNvPr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0182;p65">
              <a:extLst>
                <a:ext uri="{FF2B5EF4-FFF2-40B4-BE49-F238E27FC236}">
                  <a16:creationId xmlns:a16="http://schemas.microsoft.com/office/drawing/2014/main" id="{F9676D2A-54D6-0D65-8CD7-60FDCCFC0027}"/>
                </a:ext>
              </a:extLst>
            </p:cNvPr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1194;p51">
            <a:extLst>
              <a:ext uri="{FF2B5EF4-FFF2-40B4-BE49-F238E27FC236}">
                <a16:creationId xmlns:a16="http://schemas.microsoft.com/office/drawing/2014/main" id="{7AEFA37C-601A-6B8B-418F-391319FB95AD}"/>
              </a:ext>
            </a:extLst>
          </p:cNvPr>
          <p:cNvGrpSpPr/>
          <p:nvPr/>
        </p:nvGrpSpPr>
        <p:grpSpPr>
          <a:xfrm>
            <a:off x="4764678" y="3668941"/>
            <a:ext cx="991382" cy="680292"/>
            <a:chOff x="809247" y="3298744"/>
            <a:chExt cx="1548251" cy="1042742"/>
          </a:xfrm>
        </p:grpSpPr>
        <p:sp>
          <p:nvSpPr>
            <p:cNvPr id="28" name="Google Shape;1195;p51">
              <a:extLst>
                <a:ext uri="{FF2B5EF4-FFF2-40B4-BE49-F238E27FC236}">
                  <a16:creationId xmlns:a16="http://schemas.microsoft.com/office/drawing/2014/main" id="{2F019639-15ED-2070-F7CB-CC502ED62692}"/>
                </a:ext>
              </a:extLst>
            </p:cNvPr>
            <p:cNvSpPr/>
            <p:nvPr/>
          </p:nvSpPr>
          <p:spPr>
            <a:xfrm>
              <a:off x="1136573" y="3334355"/>
              <a:ext cx="1004803" cy="1007131"/>
            </a:xfrm>
            <a:custGeom>
              <a:avLst/>
              <a:gdLst/>
              <a:ahLst/>
              <a:cxnLst/>
              <a:rect l="l" t="t" r="r" b="b"/>
              <a:pathLst>
                <a:path w="2421211" h="2426822" extrusionOk="0">
                  <a:moveTo>
                    <a:pt x="2421212" y="1213411"/>
                  </a:moveTo>
                  <a:cubicBezTo>
                    <a:pt x="2421212" y="1298372"/>
                    <a:pt x="2412484" y="1381374"/>
                    <a:pt x="2395741" y="1461437"/>
                  </a:cubicBezTo>
                  <a:cubicBezTo>
                    <a:pt x="2380423" y="1535711"/>
                    <a:pt x="2358248" y="1607402"/>
                    <a:pt x="2330106" y="1675977"/>
                  </a:cubicBezTo>
                  <a:cubicBezTo>
                    <a:pt x="2253962" y="1860772"/>
                    <a:pt x="2133645" y="2022678"/>
                    <a:pt x="1982157" y="2148339"/>
                  </a:cubicBezTo>
                  <a:lnTo>
                    <a:pt x="1982157" y="2148517"/>
                  </a:lnTo>
                  <a:cubicBezTo>
                    <a:pt x="1903430" y="2213797"/>
                    <a:pt x="1816243" y="2269368"/>
                    <a:pt x="1722554" y="2313185"/>
                  </a:cubicBezTo>
                  <a:cubicBezTo>
                    <a:pt x="1566970" y="2386034"/>
                    <a:pt x="1393575" y="2426822"/>
                    <a:pt x="1210650" y="2426822"/>
                  </a:cubicBezTo>
                  <a:cubicBezTo>
                    <a:pt x="598023" y="2426822"/>
                    <a:pt x="91640" y="1970580"/>
                    <a:pt x="11310" y="1378791"/>
                  </a:cubicBezTo>
                  <a:cubicBezTo>
                    <a:pt x="3740" y="1324822"/>
                    <a:pt x="0" y="1269428"/>
                    <a:pt x="0" y="1213411"/>
                  </a:cubicBezTo>
                  <a:cubicBezTo>
                    <a:pt x="0" y="1179569"/>
                    <a:pt x="1336" y="1145994"/>
                    <a:pt x="4275" y="1112865"/>
                  </a:cubicBezTo>
                  <a:cubicBezTo>
                    <a:pt x="10153" y="1039303"/>
                    <a:pt x="22710" y="967612"/>
                    <a:pt x="41234" y="898325"/>
                  </a:cubicBezTo>
                  <a:cubicBezTo>
                    <a:pt x="108650" y="646470"/>
                    <a:pt x="254705" y="426943"/>
                    <a:pt x="451701" y="268153"/>
                  </a:cubicBezTo>
                  <a:cubicBezTo>
                    <a:pt x="569435" y="172950"/>
                    <a:pt x="705426" y="99388"/>
                    <a:pt x="853440" y="53613"/>
                  </a:cubicBezTo>
                  <a:cubicBezTo>
                    <a:pt x="960220" y="20751"/>
                    <a:pt x="1073413" y="2138"/>
                    <a:pt x="1190523" y="356"/>
                  </a:cubicBezTo>
                  <a:lnTo>
                    <a:pt x="1190523" y="356"/>
                  </a:lnTo>
                  <a:cubicBezTo>
                    <a:pt x="1190612" y="356"/>
                    <a:pt x="1190791" y="356"/>
                    <a:pt x="1190880" y="356"/>
                  </a:cubicBezTo>
                  <a:cubicBezTo>
                    <a:pt x="1193017" y="356"/>
                    <a:pt x="1195154" y="178"/>
                    <a:pt x="1197203" y="178"/>
                  </a:cubicBezTo>
                  <a:cubicBezTo>
                    <a:pt x="1201656" y="178"/>
                    <a:pt x="1206109" y="0"/>
                    <a:pt x="1210650" y="0"/>
                  </a:cubicBezTo>
                  <a:cubicBezTo>
                    <a:pt x="1234696" y="0"/>
                    <a:pt x="1258742" y="713"/>
                    <a:pt x="1282520" y="2226"/>
                  </a:cubicBezTo>
                  <a:cubicBezTo>
                    <a:pt x="1294365" y="2761"/>
                    <a:pt x="1306031" y="3562"/>
                    <a:pt x="1317787" y="4809"/>
                  </a:cubicBezTo>
                  <a:cubicBezTo>
                    <a:pt x="1331057" y="5878"/>
                    <a:pt x="1344237" y="7214"/>
                    <a:pt x="1357507" y="8906"/>
                  </a:cubicBezTo>
                  <a:cubicBezTo>
                    <a:pt x="1373448" y="10776"/>
                    <a:pt x="1389122" y="13003"/>
                    <a:pt x="1404796" y="15585"/>
                  </a:cubicBezTo>
                  <a:cubicBezTo>
                    <a:pt x="1411297" y="16476"/>
                    <a:pt x="1417888" y="17634"/>
                    <a:pt x="1424211" y="18702"/>
                  </a:cubicBezTo>
                  <a:cubicBezTo>
                    <a:pt x="1432315" y="20216"/>
                    <a:pt x="1440330" y="21819"/>
                    <a:pt x="1448257" y="23333"/>
                  </a:cubicBezTo>
                  <a:cubicBezTo>
                    <a:pt x="1453778" y="24402"/>
                    <a:pt x="1459389" y="25560"/>
                    <a:pt x="1464910" y="26806"/>
                  </a:cubicBezTo>
                  <a:cubicBezTo>
                    <a:pt x="1471233" y="28142"/>
                    <a:pt x="1477645" y="29567"/>
                    <a:pt x="1483969" y="31081"/>
                  </a:cubicBezTo>
                  <a:cubicBezTo>
                    <a:pt x="1491182" y="32595"/>
                    <a:pt x="1498218" y="34376"/>
                    <a:pt x="1505253" y="36247"/>
                  </a:cubicBezTo>
                  <a:cubicBezTo>
                    <a:pt x="1513180" y="38117"/>
                    <a:pt x="1521106" y="40165"/>
                    <a:pt x="1528765" y="42392"/>
                  </a:cubicBezTo>
                  <a:cubicBezTo>
                    <a:pt x="1539897" y="45330"/>
                    <a:pt x="1550940" y="48537"/>
                    <a:pt x="1561805" y="51832"/>
                  </a:cubicBezTo>
                  <a:cubicBezTo>
                    <a:pt x="1569909" y="54236"/>
                    <a:pt x="1577835" y="56641"/>
                    <a:pt x="1585672" y="59402"/>
                  </a:cubicBezTo>
                  <a:cubicBezTo>
                    <a:pt x="1601525" y="64567"/>
                    <a:pt x="1617288" y="69910"/>
                    <a:pt x="1632606" y="75699"/>
                  </a:cubicBezTo>
                  <a:cubicBezTo>
                    <a:pt x="1639998" y="78460"/>
                    <a:pt x="1647211" y="81221"/>
                    <a:pt x="1654425" y="84160"/>
                  </a:cubicBezTo>
                  <a:cubicBezTo>
                    <a:pt x="1662707" y="87455"/>
                    <a:pt x="1670901" y="90661"/>
                    <a:pt x="1679183" y="94312"/>
                  </a:cubicBezTo>
                  <a:cubicBezTo>
                    <a:pt x="1694501" y="100635"/>
                    <a:pt x="1709463" y="107404"/>
                    <a:pt x="1724246" y="114439"/>
                  </a:cubicBezTo>
                  <a:cubicBezTo>
                    <a:pt x="1731460" y="117734"/>
                    <a:pt x="1738674" y="121119"/>
                    <a:pt x="1745709" y="124770"/>
                  </a:cubicBezTo>
                  <a:cubicBezTo>
                    <a:pt x="1747401" y="125661"/>
                    <a:pt x="1749183" y="126284"/>
                    <a:pt x="1750874" y="127353"/>
                  </a:cubicBezTo>
                  <a:cubicBezTo>
                    <a:pt x="1757554" y="130648"/>
                    <a:pt x="1764144" y="134032"/>
                    <a:pt x="1770824" y="137505"/>
                  </a:cubicBezTo>
                  <a:cubicBezTo>
                    <a:pt x="1781154" y="142849"/>
                    <a:pt x="1791485" y="148548"/>
                    <a:pt x="1801637" y="154337"/>
                  </a:cubicBezTo>
                  <a:cubicBezTo>
                    <a:pt x="1807337" y="157454"/>
                    <a:pt x="1812948" y="160660"/>
                    <a:pt x="1818647" y="163955"/>
                  </a:cubicBezTo>
                  <a:cubicBezTo>
                    <a:pt x="1825505" y="167874"/>
                    <a:pt x="1832273" y="171882"/>
                    <a:pt x="1838953" y="176156"/>
                  </a:cubicBezTo>
                  <a:cubicBezTo>
                    <a:pt x="1845810" y="180253"/>
                    <a:pt x="1852489" y="184439"/>
                    <a:pt x="1859080" y="188713"/>
                  </a:cubicBezTo>
                  <a:cubicBezTo>
                    <a:pt x="1868876" y="194858"/>
                    <a:pt x="1878672" y="201270"/>
                    <a:pt x="1888112" y="207772"/>
                  </a:cubicBezTo>
                  <a:cubicBezTo>
                    <a:pt x="1895860" y="212937"/>
                    <a:pt x="1903787" y="218459"/>
                    <a:pt x="1911357" y="223891"/>
                  </a:cubicBezTo>
                  <a:cubicBezTo>
                    <a:pt x="1919283" y="229413"/>
                    <a:pt x="1927209" y="235201"/>
                    <a:pt x="1934868" y="241079"/>
                  </a:cubicBezTo>
                  <a:cubicBezTo>
                    <a:pt x="1942616" y="246779"/>
                    <a:pt x="1950364" y="252746"/>
                    <a:pt x="1957934" y="258802"/>
                  </a:cubicBezTo>
                  <a:cubicBezTo>
                    <a:pt x="1964613" y="264145"/>
                    <a:pt x="1971381" y="269489"/>
                    <a:pt x="1977883" y="274832"/>
                  </a:cubicBezTo>
                  <a:cubicBezTo>
                    <a:pt x="1986343" y="281690"/>
                    <a:pt x="1994536" y="288725"/>
                    <a:pt x="2002819" y="295939"/>
                  </a:cubicBezTo>
                  <a:cubicBezTo>
                    <a:pt x="2010211" y="302262"/>
                    <a:pt x="2017424" y="308674"/>
                    <a:pt x="2024460" y="315175"/>
                  </a:cubicBezTo>
                  <a:cubicBezTo>
                    <a:pt x="2031673" y="321676"/>
                    <a:pt x="2038709" y="328445"/>
                    <a:pt x="2045745" y="335124"/>
                  </a:cubicBezTo>
                  <a:cubicBezTo>
                    <a:pt x="2052780" y="341804"/>
                    <a:pt x="2059638" y="348572"/>
                    <a:pt x="2066584" y="355429"/>
                  </a:cubicBezTo>
                  <a:cubicBezTo>
                    <a:pt x="2073441" y="362287"/>
                    <a:pt x="2080121" y="369144"/>
                    <a:pt x="2086889" y="376269"/>
                  </a:cubicBezTo>
                  <a:cubicBezTo>
                    <a:pt x="2087602" y="376803"/>
                    <a:pt x="2088136" y="377516"/>
                    <a:pt x="2088759" y="378139"/>
                  </a:cubicBezTo>
                  <a:cubicBezTo>
                    <a:pt x="2101495" y="391587"/>
                    <a:pt x="2113874" y="405302"/>
                    <a:pt x="2126075" y="419373"/>
                  </a:cubicBezTo>
                  <a:cubicBezTo>
                    <a:pt x="2151723" y="448940"/>
                    <a:pt x="2175769" y="479754"/>
                    <a:pt x="2198301" y="511726"/>
                  </a:cubicBezTo>
                  <a:cubicBezTo>
                    <a:pt x="2208809" y="526331"/>
                    <a:pt x="2218784" y="541115"/>
                    <a:pt x="2228580" y="556255"/>
                  </a:cubicBezTo>
                  <a:cubicBezTo>
                    <a:pt x="2229471" y="557590"/>
                    <a:pt x="2230272" y="559015"/>
                    <a:pt x="2231163" y="560351"/>
                  </a:cubicBezTo>
                  <a:cubicBezTo>
                    <a:pt x="2236150" y="568277"/>
                    <a:pt x="2241137" y="576203"/>
                    <a:pt x="2245947" y="584219"/>
                  </a:cubicBezTo>
                  <a:cubicBezTo>
                    <a:pt x="2251112" y="592501"/>
                    <a:pt x="2256099" y="600873"/>
                    <a:pt x="2260908" y="609511"/>
                  </a:cubicBezTo>
                  <a:cubicBezTo>
                    <a:pt x="2269547" y="624473"/>
                    <a:pt x="2277740" y="639612"/>
                    <a:pt x="2285666" y="654930"/>
                  </a:cubicBezTo>
                  <a:cubicBezTo>
                    <a:pt x="2288961" y="661253"/>
                    <a:pt x="2292167" y="667666"/>
                    <a:pt x="2295284" y="673989"/>
                  </a:cubicBezTo>
                  <a:cubicBezTo>
                    <a:pt x="2298579" y="680490"/>
                    <a:pt x="2301786" y="687258"/>
                    <a:pt x="2304903" y="693760"/>
                  </a:cubicBezTo>
                  <a:cubicBezTo>
                    <a:pt x="2307841" y="699816"/>
                    <a:pt x="2310781" y="705961"/>
                    <a:pt x="2313541" y="712195"/>
                  </a:cubicBezTo>
                  <a:cubicBezTo>
                    <a:pt x="2316658" y="718874"/>
                    <a:pt x="2319597" y="725731"/>
                    <a:pt x="2322447" y="732678"/>
                  </a:cubicBezTo>
                  <a:cubicBezTo>
                    <a:pt x="2323337" y="734370"/>
                    <a:pt x="2323961" y="736151"/>
                    <a:pt x="2324673" y="737843"/>
                  </a:cubicBezTo>
                  <a:cubicBezTo>
                    <a:pt x="2325742" y="740070"/>
                    <a:pt x="2326722" y="742474"/>
                    <a:pt x="2327790" y="744879"/>
                  </a:cubicBezTo>
                  <a:cubicBezTo>
                    <a:pt x="2329126" y="748352"/>
                    <a:pt x="2330729" y="751914"/>
                    <a:pt x="2332065" y="755388"/>
                  </a:cubicBezTo>
                  <a:cubicBezTo>
                    <a:pt x="2334826" y="762067"/>
                    <a:pt x="2337409" y="768835"/>
                    <a:pt x="2339991" y="775693"/>
                  </a:cubicBezTo>
                  <a:cubicBezTo>
                    <a:pt x="2342218" y="781392"/>
                    <a:pt x="2344444" y="787003"/>
                    <a:pt x="2346671" y="792881"/>
                  </a:cubicBezTo>
                  <a:cubicBezTo>
                    <a:pt x="2347739" y="795820"/>
                    <a:pt x="2348719" y="798937"/>
                    <a:pt x="2349788" y="801787"/>
                  </a:cubicBezTo>
                  <a:cubicBezTo>
                    <a:pt x="2352014" y="807843"/>
                    <a:pt x="2354062" y="813988"/>
                    <a:pt x="2356111" y="820043"/>
                  </a:cubicBezTo>
                  <a:cubicBezTo>
                    <a:pt x="2362167" y="837588"/>
                    <a:pt x="2367777" y="855132"/>
                    <a:pt x="2372765" y="872944"/>
                  </a:cubicBezTo>
                  <a:cubicBezTo>
                    <a:pt x="2374635" y="879089"/>
                    <a:pt x="2376416" y="885145"/>
                    <a:pt x="2378108" y="891379"/>
                  </a:cubicBezTo>
                  <a:cubicBezTo>
                    <a:pt x="2381403" y="903580"/>
                    <a:pt x="2384609" y="915781"/>
                    <a:pt x="2387548" y="928160"/>
                  </a:cubicBezTo>
                  <a:cubicBezTo>
                    <a:pt x="2389062" y="934216"/>
                    <a:pt x="2390487" y="940361"/>
                    <a:pt x="2391823" y="946416"/>
                  </a:cubicBezTo>
                  <a:cubicBezTo>
                    <a:pt x="2393070" y="952294"/>
                    <a:pt x="2394406" y="958083"/>
                    <a:pt x="2395563" y="963960"/>
                  </a:cubicBezTo>
                  <a:cubicBezTo>
                    <a:pt x="2397255" y="972243"/>
                    <a:pt x="2398858" y="980436"/>
                    <a:pt x="2400373" y="988719"/>
                  </a:cubicBezTo>
                  <a:cubicBezTo>
                    <a:pt x="2401708" y="996288"/>
                    <a:pt x="2403133" y="1003680"/>
                    <a:pt x="2404291" y="1011250"/>
                  </a:cubicBezTo>
                  <a:cubicBezTo>
                    <a:pt x="2405627" y="1019532"/>
                    <a:pt x="2407052" y="1027726"/>
                    <a:pt x="2408210" y="1036008"/>
                  </a:cubicBezTo>
                  <a:cubicBezTo>
                    <a:pt x="2409100" y="1042064"/>
                    <a:pt x="2409902" y="1047853"/>
                    <a:pt x="2410614" y="1053909"/>
                  </a:cubicBezTo>
                  <a:cubicBezTo>
                    <a:pt x="2411683" y="1060766"/>
                    <a:pt x="2412484" y="1067802"/>
                    <a:pt x="2413197" y="1074837"/>
                  </a:cubicBezTo>
                  <a:cubicBezTo>
                    <a:pt x="2414266" y="1083120"/>
                    <a:pt x="2415067" y="1091491"/>
                    <a:pt x="2415779" y="1099774"/>
                  </a:cubicBezTo>
                  <a:cubicBezTo>
                    <a:pt x="2416848" y="1111262"/>
                    <a:pt x="2417828" y="1123018"/>
                    <a:pt x="2418540" y="1134685"/>
                  </a:cubicBezTo>
                  <a:cubicBezTo>
                    <a:pt x="2419074" y="1142967"/>
                    <a:pt x="2419609" y="1151338"/>
                    <a:pt x="2419876" y="1159798"/>
                  </a:cubicBezTo>
                  <a:lnTo>
                    <a:pt x="2419876" y="1159977"/>
                  </a:lnTo>
                  <a:cubicBezTo>
                    <a:pt x="2420856" y="1177432"/>
                    <a:pt x="2421212" y="1195333"/>
                    <a:pt x="2421212" y="12134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96;p51">
              <a:extLst>
                <a:ext uri="{FF2B5EF4-FFF2-40B4-BE49-F238E27FC236}">
                  <a16:creationId xmlns:a16="http://schemas.microsoft.com/office/drawing/2014/main" id="{F3210EEC-5CBB-00F1-AD4B-3E8417BB29E5}"/>
                </a:ext>
              </a:extLst>
            </p:cNvPr>
            <p:cNvSpPr/>
            <p:nvPr/>
          </p:nvSpPr>
          <p:spPr>
            <a:xfrm>
              <a:off x="1630387" y="3334465"/>
              <a:ext cx="510736" cy="891598"/>
            </a:xfrm>
            <a:custGeom>
              <a:avLst/>
              <a:gdLst/>
              <a:ahLst/>
              <a:cxnLst/>
              <a:rect l="l" t="t" r="r" b="b"/>
              <a:pathLst>
                <a:path w="1230688" h="2148428" extrusionOk="0">
                  <a:moveTo>
                    <a:pt x="1230689" y="1219645"/>
                  </a:moveTo>
                  <a:cubicBezTo>
                    <a:pt x="1230689" y="1302291"/>
                    <a:pt x="1222139" y="1383155"/>
                    <a:pt x="1205841" y="1461170"/>
                  </a:cubicBezTo>
                  <a:cubicBezTo>
                    <a:pt x="1190613" y="1535266"/>
                    <a:pt x="1168348" y="1607135"/>
                    <a:pt x="1139672" y="1675710"/>
                  </a:cubicBezTo>
                  <a:cubicBezTo>
                    <a:pt x="1063171" y="1859792"/>
                    <a:pt x="941429" y="2021699"/>
                    <a:pt x="787983" y="2148428"/>
                  </a:cubicBezTo>
                  <a:lnTo>
                    <a:pt x="787804" y="2148250"/>
                  </a:lnTo>
                  <a:lnTo>
                    <a:pt x="787804" y="2148072"/>
                  </a:lnTo>
                  <a:cubicBezTo>
                    <a:pt x="750311" y="2102831"/>
                    <a:pt x="712907" y="2057678"/>
                    <a:pt x="675948" y="2012259"/>
                  </a:cubicBezTo>
                  <a:cubicBezTo>
                    <a:pt x="645490" y="1975300"/>
                    <a:pt x="615389" y="1938341"/>
                    <a:pt x="585465" y="1901204"/>
                  </a:cubicBezTo>
                  <a:cubicBezTo>
                    <a:pt x="390073" y="1659323"/>
                    <a:pt x="199222" y="1414236"/>
                    <a:pt x="12201" y="1166300"/>
                  </a:cubicBezTo>
                  <a:cubicBezTo>
                    <a:pt x="10331" y="1164073"/>
                    <a:pt x="8639" y="1161669"/>
                    <a:pt x="6857" y="1159443"/>
                  </a:cubicBezTo>
                  <a:cubicBezTo>
                    <a:pt x="6857" y="1159264"/>
                    <a:pt x="6679" y="1159264"/>
                    <a:pt x="6679" y="1159086"/>
                  </a:cubicBezTo>
                  <a:cubicBezTo>
                    <a:pt x="4453" y="1156147"/>
                    <a:pt x="2226" y="1153208"/>
                    <a:pt x="0" y="1150358"/>
                  </a:cubicBezTo>
                  <a:lnTo>
                    <a:pt x="0" y="0"/>
                  </a:lnTo>
                  <a:cubicBezTo>
                    <a:pt x="2226" y="0"/>
                    <a:pt x="4453" y="178"/>
                    <a:pt x="6679" y="178"/>
                  </a:cubicBezTo>
                  <a:cubicBezTo>
                    <a:pt x="508252" y="13270"/>
                    <a:pt x="936531" y="310811"/>
                    <a:pt x="1126313" y="732322"/>
                  </a:cubicBezTo>
                  <a:cubicBezTo>
                    <a:pt x="1127204" y="734014"/>
                    <a:pt x="1127827" y="735795"/>
                    <a:pt x="1128539" y="737487"/>
                  </a:cubicBezTo>
                  <a:cubicBezTo>
                    <a:pt x="1129608" y="739714"/>
                    <a:pt x="1130587" y="742118"/>
                    <a:pt x="1131656" y="744522"/>
                  </a:cubicBezTo>
                  <a:cubicBezTo>
                    <a:pt x="1132992" y="747996"/>
                    <a:pt x="1134595" y="751558"/>
                    <a:pt x="1135931" y="755031"/>
                  </a:cubicBezTo>
                  <a:cubicBezTo>
                    <a:pt x="1135931" y="755120"/>
                    <a:pt x="1136020" y="755120"/>
                    <a:pt x="1136020" y="755209"/>
                  </a:cubicBezTo>
                  <a:cubicBezTo>
                    <a:pt x="1196936" y="898325"/>
                    <a:pt x="1230689" y="1055067"/>
                    <a:pt x="1230689" y="12196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197;p51">
              <a:extLst>
                <a:ext uri="{FF2B5EF4-FFF2-40B4-BE49-F238E27FC236}">
                  <a16:creationId xmlns:a16="http://schemas.microsoft.com/office/drawing/2014/main" id="{937215FC-B674-DCE4-272A-6AFD5577E6E3}"/>
                </a:ext>
              </a:extLst>
            </p:cNvPr>
            <p:cNvSpPr/>
            <p:nvPr/>
          </p:nvSpPr>
          <p:spPr>
            <a:xfrm>
              <a:off x="1630424" y="3334392"/>
              <a:ext cx="510218" cy="481279"/>
            </a:xfrm>
            <a:custGeom>
              <a:avLst/>
              <a:gdLst/>
              <a:ahLst/>
              <a:cxnLst/>
              <a:rect l="l" t="t" r="r" b="b"/>
              <a:pathLst>
                <a:path w="1229441" h="1159709" extrusionOk="0">
                  <a:moveTo>
                    <a:pt x="1229442" y="1159709"/>
                  </a:moveTo>
                  <a:cubicBezTo>
                    <a:pt x="1201299" y="514486"/>
                    <a:pt x="667666" y="0"/>
                    <a:pt x="13448" y="0"/>
                  </a:cubicBezTo>
                  <a:cubicBezTo>
                    <a:pt x="8995" y="0"/>
                    <a:pt x="4453" y="89"/>
                    <a:pt x="0" y="178"/>
                  </a:cubicBezTo>
                  <a:lnTo>
                    <a:pt x="0" y="1159709"/>
                  </a:lnTo>
                  <a:lnTo>
                    <a:pt x="1229442" y="11597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198;p51">
              <a:extLst>
                <a:ext uri="{FF2B5EF4-FFF2-40B4-BE49-F238E27FC236}">
                  <a16:creationId xmlns:a16="http://schemas.microsoft.com/office/drawing/2014/main" id="{D2DA0FE6-F975-1AD8-E2ED-40A5A6178002}"/>
                </a:ext>
              </a:extLst>
            </p:cNvPr>
            <p:cNvSpPr/>
            <p:nvPr/>
          </p:nvSpPr>
          <p:spPr>
            <a:xfrm>
              <a:off x="1136573" y="3334355"/>
              <a:ext cx="1004803" cy="1007131"/>
            </a:xfrm>
            <a:custGeom>
              <a:avLst/>
              <a:gdLst/>
              <a:ahLst/>
              <a:cxnLst/>
              <a:rect l="l" t="t" r="r" b="b"/>
              <a:pathLst>
                <a:path w="2421211" h="2426822" extrusionOk="0">
                  <a:moveTo>
                    <a:pt x="2421212" y="1213411"/>
                  </a:moveTo>
                  <a:cubicBezTo>
                    <a:pt x="2421212" y="1298372"/>
                    <a:pt x="2412484" y="1381374"/>
                    <a:pt x="2395741" y="1461437"/>
                  </a:cubicBezTo>
                  <a:cubicBezTo>
                    <a:pt x="2380423" y="1535711"/>
                    <a:pt x="2358248" y="1607402"/>
                    <a:pt x="2330106" y="1675977"/>
                  </a:cubicBezTo>
                  <a:cubicBezTo>
                    <a:pt x="2253962" y="1860772"/>
                    <a:pt x="2133645" y="2022678"/>
                    <a:pt x="1982157" y="2148339"/>
                  </a:cubicBezTo>
                  <a:lnTo>
                    <a:pt x="1982157" y="2148517"/>
                  </a:lnTo>
                  <a:cubicBezTo>
                    <a:pt x="1903430" y="2213797"/>
                    <a:pt x="1816243" y="2269368"/>
                    <a:pt x="1722554" y="2313185"/>
                  </a:cubicBezTo>
                  <a:cubicBezTo>
                    <a:pt x="1566970" y="2386034"/>
                    <a:pt x="1393575" y="2426822"/>
                    <a:pt x="1210650" y="2426822"/>
                  </a:cubicBezTo>
                  <a:cubicBezTo>
                    <a:pt x="598023" y="2426822"/>
                    <a:pt x="91640" y="1970580"/>
                    <a:pt x="11310" y="1378791"/>
                  </a:cubicBezTo>
                  <a:cubicBezTo>
                    <a:pt x="3740" y="1324822"/>
                    <a:pt x="0" y="1269428"/>
                    <a:pt x="0" y="1213411"/>
                  </a:cubicBezTo>
                  <a:cubicBezTo>
                    <a:pt x="0" y="1179569"/>
                    <a:pt x="1336" y="1145994"/>
                    <a:pt x="4275" y="1112865"/>
                  </a:cubicBezTo>
                  <a:cubicBezTo>
                    <a:pt x="10153" y="1039303"/>
                    <a:pt x="22710" y="967612"/>
                    <a:pt x="41234" y="898325"/>
                  </a:cubicBezTo>
                  <a:cubicBezTo>
                    <a:pt x="108650" y="646470"/>
                    <a:pt x="254705" y="426943"/>
                    <a:pt x="451701" y="268153"/>
                  </a:cubicBezTo>
                  <a:cubicBezTo>
                    <a:pt x="569435" y="172950"/>
                    <a:pt x="705426" y="99388"/>
                    <a:pt x="853440" y="53613"/>
                  </a:cubicBezTo>
                  <a:cubicBezTo>
                    <a:pt x="960220" y="20751"/>
                    <a:pt x="1073413" y="2138"/>
                    <a:pt x="1190523" y="356"/>
                  </a:cubicBezTo>
                  <a:lnTo>
                    <a:pt x="1190523" y="356"/>
                  </a:lnTo>
                  <a:cubicBezTo>
                    <a:pt x="1190612" y="356"/>
                    <a:pt x="1190791" y="356"/>
                    <a:pt x="1190880" y="356"/>
                  </a:cubicBezTo>
                  <a:cubicBezTo>
                    <a:pt x="1193017" y="356"/>
                    <a:pt x="1195154" y="178"/>
                    <a:pt x="1197203" y="178"/>
                  </a:cubicBezTo>
                  <a:cubicBezTo>
                    <a:pt x="1201656" y="178"/>
                    <a:pt x="1206109" y="0"/>
                    <a:pt x="1210650" y="0"/>
                  </a:cubicBezTo>
                  <a:cubicBezTo>
                    <a:pt x="1234696" y="0"/>
                    <a:pt x="1258742" y="713"/>
                    <a:pt x="1282520" y="2226"/>
                  </a:cubicBezTo>
                  <a:cubicBezTo>
                    <a:pt x="1294365" y="2761"/>
                    <a:pt x="1306031" y="3562"/>
                    <a:pt x="1317787" y="4809"/>
                  </a:cubicBezTo>
                  <a:cubicBezTo>
                    <a:pt x="1331057" y="5878"/>
                    <a:pt x="1344237" y="7214"/>
                    <a:pt x="1357507" y="8906"/>
                  </a:cubicBezTo>
                  <a:cubicBezTo>
                    <a:pt x="1373448" y="10776"/>
                    <a:pt x="1389122" y="13003"/>
                    <a:pt x="1404796" y="15585"/>
                  </a:cubicBezTo>
                  <a:cubicBezTo>
                    <a:pt x="1411297" y="16476"/>
                    <a:pt x="1417888" y="17634"/>
                    <a:pt x="1424211" y="18702"/>
                  </a:cubicBezTo>
                  <a:cubicBezTo>
                    <a:pt x="1432315" y="20216"/>
                    <a:pt x="1440330" y="21819"/>
                    <a:pt x="1448257" y="23333"/>
                  </a:cubicBezTo>
                  <a:cubicBezTo>
                    <a:pt x="1453778" y="24402"/>
                    <a:pt x="1459389" y="25560"/>
                    <a:pt x="1464910" y="26806"/>
                  </a:cubicBezTo>
                  <a:cubicBezTo>
                    <a:pt x="1471233" y="28142"/>
                    <a:pt x="1477645" y="29567"/>
                    <a:pt x="1483969" y="31081"/>
                  </a:cubicBezTo>
                  <a:cubicBezTo>
                    <a:pt x="1491182" y="32595"/>
                    <a:pt x="1498218" y="34376"/>
                    <a:pt x="1505253" y="36247"/>
                  </a:cubicBezTo>
                  <a:cubicBezTo>
                    <a:pt x="1513180" y="38117"/>
                    <a:pt x="1521106" y="40165"/>
                    <a:pt x="1528765" y="42392"/>
                  </a:cubicBezTo>
                  <a:cubicBezTo>
                    <a:pt x="1539897" y="45330"/>
                    <a:pt x="1550940" y="48537"/>
                    <a:pt x="1561805" y="51832"/>
                  </a:cubicBezTo>
                  <a:cubicBezTo>
                    <a:pt x="1569909" y="54236"/>
                    <a:pt x="1577835" y="56641"/>
                    <a:pt x="1585672" y="59402"/>
                  </a:cubicBezTo>
                  <a:cubicBezTo>
                    <a:pt x="1601525" y="64567"/>
                    <a:pt x="1617288" y="69910"/>
                    <a:pt x="1632606" y="75699"/>
                  </a:cubicBezTo>
                  <a:cubicBezTo>
                    <a:pt x="1639998" y="78460"/>
                    <a:pt x="1647211" y="81221"/>
                    <a:pt x="1654425" y="84160"/>
                  </a:cubicBezTo>
                  <a:cubicBezTo>
                    <a:pt x="1662707" y="87455"/>
                    <a:pt x="1670901" y="90661"/>
                    <a:pt x="1679183" y="94312"/>
                  </a:cubicBezTo>
                  <a:cubicBezTo>
                    <a:pt x="1694501" y="100635"/>
                    <a:pt x="1709463" y="107404"/>
                    <a:pt x="1724246" y="114439"/>
                  </a:cubicBezTo>
                  <a:cubicBezTo>
                    <a:pt x="1731460" y="117734"/>
                    <a:pt x="1738674" y="121119"/>
                    <a:pt x="1745709" y="124770"/>
                  </a:cubicBezTo>
                  <a:cubicBezTo>
                    <a:pt x="1747401" y="125661"/>
                    <a:pt x="1749183" y="126284"/>
                    <a:pt x="1750874" y="127353"/>
                  </a:cubicBezTo>
                  <a:cubicBezTo>
                    <a:pt x="1757554" y="130648"/>
                    <a:pt x="1764144" y="134032"/>
                    <a:pt x="1770824" y="137505"/>
                  </a:cubicBezTo>
                  <a:cubicBezTo>
                    <a:pt x="1781154" y="142849"/>
                    <a:pt x="1791485" y="148548"/>
                    <a:pt x="1801637" y="154337"/>
                  </a:cubicBezTo>
                  <a:cubicBezTo>
                    <a:pt x="1807337" y="157454"/>
                    <a:pt x="1812948" y="160660"/>
                    <a:pt x="1818647" y="163955"/>
                  </a:cubicBezTo>
                  <a:cubicBezTo>
                    <a:pt x="1825505" y="167874"/>
                    <a:pt x="1832273" y="171882"/>
                    <a:pt x="1838953" y="176156"/>
                  </a:cubicBezTo>
                  <a:cubicBezTo>
                    <a:pt x="1845810" y="180253"/>
                    <a:pt x="1852489" y="184439"/>
                    <a:pt x="1859080" y="188713"/>
                  </a:cubicBezTo>
                  <a:cubicBezTo>
                    <a:pt x="1868876" y="194858"/>
                    <a:pt x="1878672" y="201270"/>
                    <a:pt x="1888112" y="207772"/>
                  </a:cubicBezTo>
                  <a:cubicBezTo>
                    <a:pt x="1895860" y="212937"/>
                    <a:pt x="1903787" y="218459"/>
                    <a:pt x="1911357" y="223891"/>
                  </a:cubicBezTo>
                  <a:cubicBezTo>
                    <a:pt x="1919283" y="229413"/>
                    <a:pt x="1927209" y="235201"/>
                    <a:pt x="1934868" y="241079"/>
                  </a:cubicBezTo>
                  <a:cubicBezTo>
                    <a:pt x="1942616" y="246779"/>
                    <a:pt x="1950364" y="252746"/>
                    <a:pt x="1957934" y="258802"/>
                  </a:cubicBezTo>
                  <a:cubicBezTo>
                    <a:pt x="1964613" y="264145"/>
                    <a:pt x="1971381" y="269489"/>
                    <a:pt x="1977883" y="274832"/>
                  </a:cubicBezTo>
                  <a:cubicBezTo>
                    <a:pt x="1986343" y="281690"/>
                    <a:pt x="1994536" y="288725"/>
                    <a:pt x="2002819" y="295939"/>
                  </a:cubicBezTo>
                  <a:cubicBezTo>
                    <a:pt x="2010211" y="302262"/>
                    <a:pt x="2017424" y="308674"/>
                    <a:pt x="2024460" y="315175"/>
                  </a:cubicBezTo>
                  <a:cubicBezTo>
                    <a:pt x="2031673" y="321676"/>
                    <a:pt x="2038709" y="328445"/>
                    <a:pt x="2045745" y="335124"/>
                  </a:cubicBezTo>
                  <a:cubicBezTo>
                    <a:pt x="2052780" y="341804"/>
                    <a:pt x="2059638" y="348572"/>
                    <a:pt x="2066584" y="355429"/>
                  </a:cubicBezTo>
                  <a:cubicBezTo>
                    <a:pt x="2073441" y="362287"/>
                    <a:pt x="2080121" y="369144"/>
                    <a:pt x="2086889" y="376269"/>
                  </a:cubicBezTo>
                  <a:cubicBezTo>
                    <a:pt x="2087602" y="376803"/>
                    <a:pt x="2088136" y="377516"/>
                    <a:pt x="2088759" y="378139"/>
                  </a:cubicBezTo>
                  <a:cubicBezTo>
                    <a:pt x="2101495" y="391587"/>
                    <a:pt x="2113874" y="405302"/>
                    <a:pt x="2126075" y="419373"/>
                  </a:cubicBezTo>
                  <a:cubicBezTo>
                    <a:pt x="2151723" y="448940"/>
                    <a:pt x="2175769" y="479754"/>
                    <a:pt x="2198301" y="511726"/>
                  </a:cubicBezTo>
                  <a:cubicBezTo>
                    <a:pt x="2208809" y="526331"/>
                    <a:pt x="2218784" y="541115"/>
                    <a:pt x="2228580" y="556255"/>
                  </a:cubicBezTo>
                  <a:cubicBezTo>
                    <a:pt x="2229471" y="557590"/>
                    <a:pt x="2230272" y="559015"/>
                    <a:pt x="2231163" y="560351"/>
                  </a:cubicBezTo>
                  <a:cubicBezTo>
                    <a:pt x="2236150" y="568277"/>
                    <a:pt x="2241137" y="576203"/>
                    <a:pt x="2245947" y="584219"/>
                  </a:cubicBezTo>
                  <a:cubicBezTo>
                    <a:pt x="2251112" y="592501"/>
                    <a:pt x="2256099" y="600873"/>
                    <a:pt x="2260908" y="609511"/>
                  </a:cubicBezTo>
                  <a:cubicBezTo>
                    <a:pt x="2269547" y="624473"/>
                    <a:pt x="2277740" y="639612"/>
                    <a:pt x="2285666" y="654930"/>
                  </a:cubicBezTo>
                  <a:cubicBezTo>
                    <a:pt x="2288961" y="661253"/>
                    <a:pt x="2292167" y="667666"/>
                    <a:pt x="2295284" y="673989"/>
                  </a:cubicBezTo>
                  <a:cubicBezTo>
                    <a:pt x="2298579" y="680490"/>
                    <a:pt x="2301786" y="687258"/>
                    <a:pt x="2304903" y="693760"/>
                  </a:cubicBezTo>
                  <a:cubicBezTo>
                    <a:pt x="2307841" y="699816"/>
                    <a:pt x="2310781" y="705961"/>
                    <a:pt x="2313541" y="712195"/>
                  </a:cubicBezTo>
                  <a:cubicBezTo>
                    <a:pt x="2316658" y="718874"/>
                    <a:pt x="2319597" y="725731"/>
                    <a:pt x="2322447" y="732678"/>
                  </a:cubicBezTo>
                  <a:cubicBezTo>
                    <a:pt x="2323337" y="734370"/>
                    <a:pt x="2323961" y="736151"/>
                    <a:pt x="2324673" y="737843"/>
                  </a:cubicBezTo>
                  <a:cubicBezTo>
                    <a:pt x="2325742" y="740070"/>
                    <a:pt x="2326722" y="742474"/>
                    <a:pt x="2327790" y="744879"/>
                  </a:cubicBezTo>
                  <a:cubicBezTo>
                    <a:pt x="2329126" y="748352"/>
                    <a:pt x="2330729" y="751914"/>
                    <a:pt x="2332065" y="755388"/>
                  </a:cubicBezTo>
                  <a:cubicBezTo>
                    <a:pt x="2334826" y="762067"/>
                    <a:pt x="2337409" y="768835"/>
                    <a:pt x="2339991" y="775693"/>
                  </a:cubicBezTo>
                  <a:cubicBezTo>
                    <a:pt x="2342218" y="781392"/>
                    <a:pt x="2344444" y="787003"/>
                    <a:pt x="2346671" y="792881"/>
                  </a:cubicBezTo>
                  <a:cubicBezTo>
                    <a:pt x="2347739" y="795820"/>
                    <a:pt x="2348719" y="798937"/>
                    <a:pt x="2349788" y="801787"/>
                  </a:cubicBezTo>
                  <a:cubicBezTo>
                    <a:pt x="2352014" y="807843"/>
                    <a:pt x="2354062" y="813988"/>
                    <a:pt x="2356111" y="820043"/>
                  </a:cubicBezTo>
                  <a:cubicBezTo>
                    <a:pt x="2362167" y="837588"/>
                    <a:pt x="2367777" y="855132"/>
                    <a:pt x="2372765" y="872944"/>
                  </a:cubicBezTo>
                  <a:cubicBezTo>
                    <a:pt x="2374635" y="879089"/>
                    <a:pt x="2376416" y="885145"/>
                    <a:pt x="2378108" y="891379"/>
                  </a:cubicBezTo>
                  <a:cubicBezTo>
                    <a:pt x="2381403" y="903580"/>
                    <a:pt x="2384609" y="915781"/>
                    <a:pt x="2387548" y="928160"/>
                  </a:cubicBezTo>
                  <a:cubicBezTo>
                    <a:pt x="2389062" y="934216"/>
                    <a:pt x="2390487" y="940361"/>
                    <a:pt x="2391823" y="946416"/>
                  </a:cubicBezTo>
                  <a:cubicBezTo>
                    <a:pt x="2393070" y="952294"/>
                    <a:pt x="2394406" y="958083"/>
                    <a:pt x="2395563" y="963960"/>
                  </a:cubicBezTo>
                  <a:cubicBezTo>
                    <a:pt x="2397255" y="972243"/>
                    <a:pt x="2398858" y="980436"/>
                    <a:pt x="2400373" y="988719"/>
                  </a:cubicBezTo>
                  <a:cubicBezTo>
                    <a:pt x="2401708" y="996288"/>
                    <a:pt x="2403133" y="1003680"/>
                    <a:pt x="2404291" y="1011250"/>
                  </a:cubicBezTo>
                  <a:cubicBezTo>
                    <a:pt x="2405627" y="1019532"/>
                    <a:pt x="2407052" y="1027726"/>
                    <a:pt x="2408210" y="1036008"/>
                  </a:cubicBezTo>
                  <a:cubicBezTo>
                    <a:pt x="2409100" y="1042064"/>
                    <a:pt x="2409902" y="1047853"/>
                    <a:pt x="2410614" y="1053909"/>
                  </a:cubicBezTo>
                  <a:cubicBezTo>
                    <a:pt x="2411683" y="1060766"/>
                    <a:pt x="2412484" y="1067802"/>
                    <a:pt x="2413197" y="1074837"/>
                  </a:cubicBezTo>
                  <a:cubicBezTo>
                    <a:pt x="2414266" y="1083120"/>
                    <a:pt x="2415067" y="1091491"/>
                    <a:pt x="2415779" y="1099774"/>
                  </a:cubicBezTo>
                  <a:cubicBezTo>
                    <a:pt x="2416848" y="1111262"/>
                    <a:pt x="2417828" y="1123018"/>
                    <a:pt x="2418540" y="1134685"/>
                  </a:cubicBezTo>
                  <a:cubicBezTo>
                    <a:pt x="2419074" y="1142967"/>
                    <a:pt x="2419609" y="1151338"/>
                    <a:pt x="2419876" y="1159798"/>
                  </a:cubicBezTo>
                  <a:lnTo>
                    <a:pt x="2419876" y="1159977"/>
                  </a:lnTo>
                  <a:cubicBezTo>
                    <a:pt x="2420856" y="1177432"/>
                    <a:pt x="2421212" y="1195333"/>
                    <a:pt x="2421212" y="12134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99;p51">
              <a:extLst>
                <a:ext uri="{FF2B5EF4-FFF2-40B4-BE49-F238E27FC236}">
                  <a16:creationId xmlns:a16="http://schemas.microsoft.com/office/drawing/2014/main" id="{FAFD5651-36BE-5F6E-2DF7-98FE6B48C3EA}"/>
                </a:ext>
              </a:extLst>
            </p:cNvPr>
            <p:cNvSpPr/>
            <p:nvPr/>
          </p:nvSpPr>
          <p:spPr>
            <a:xfrm>
              <a:off x="1630424" y="3334502"/>
              <a:ext cx="510218" cy="481168"/>
            </a:xfrm>
            <a:custGeom>
              <a:avLst/>
              <a:gdLst/>
              <a:ahLst/>
              <a:cxnLst/>
              <a:rect l="l" t="t" r="r" b="b"/>
              <a:pathLst>
                <a:path w="1229441" h="1159441" extrusionOk="0">
                  <a:moveTo>
                    <a:pt x="1229442" y="1159442"/>
                  </a:moveTo>
                  <a:lnTo>
                    <a:pt x="0" y="1159442"/>
                  </a:lnTo>
                  <a:lnTo>
                    <a:pt x="35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00;p51">
              <a:extLst>
                <a:ext uri="{FF2B5EF4-FFF2-40B4-BE49-F238E27FC236}">
                  <a16:creationId xmlns:a16="http://schemas.microsoft.com/office/drawing/2014/main" id="{307C8BBE-813D-DE50-24FC-2CDAC23FFC61}"/>
                </a:ext>
              </a:extLst>
            </p:cNvPr>
            <p:cNvSpPr/>
            <p:nvPr/>
          </p:nvSpPr>
          <p:spPr>
            <a:xfrm>
              <a:off x="1630424" y="3815425"/>
              <a:ext cx="328528" cy="410318"/>
            </a:xfrm>
            <a:custGeom>
              <a:avLst/>
              <a:gdLst/>
              <a:ahLst/>
              <a:cxnLst/>
              <a:rect l="l" t="t" r="r" b="b"/>
              <a:pathLst>
                <a:path w="791633" h="988718" extrusionOk="0">
                  <a:moveTo>
                    <a:pt x="791634" y="98871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01;p51">
              <a:extLst>
                <a:ext uri="{FF2B5EF4-FFF2-40B4-BE49-F238E27FC236}">
                  <a16:creationId xmlns:a16="http://schemas.microsoft.com/office/drawing/2014/main" id="{DA59F48A-8339-64DE-6338-C051F52D7087}"/>
                </a:ext>
              </a:extLst>
            </p:cNvPr>
            <p:cNvSpPr/>
            <p:nvPr/>
          </p:nvSpPr>
          <p:spPr>
            <a:xfrm>
              <a:off x="1147728" y="3298744"/>
              <a:ext cx="399711" cy="88997"/>
            </a:xfrm>
            <a:custGeom>
              <a:avLst/>
              <a:gdLst/>
              <a:ahLst/>
              <a:cxnLst/>
              <a:rect l="l" t="t" r="r" b="b"/>
              <a:pathLst>
                <a:path w="963159" h="214450" extrusionOk="0">
                  <a:moveTo>
                    <a:pt x="856112" y="214451"/>
                  </a:moveTo>
                  <a:lnTo>
                    <a:pt x="107047" y="214451"/>
                  </a:lnTo>
                  <a:cubicBezTo>
                    <a:pt x="48180" y="214451"/>
                    <a:pt x="0" y="166182"/>
                    <a:pt x="0" y="107225"/>
                  </a:cubicBezTo>
                  <a:lnTo>
                    <a:pt x="0" y="107225"/>
                  </a:lnTo>
                  <a:cubicBezTo>
                    <a:pt x="0" y="48269"/>
                    <a:pt x="48180" y="0"/>
                    <a:pt x="107047" y="0"/>
                  </a:cubicBezTo>
                  <a:lnTo>
                    <a:pt x="856112" y="0"/>
                  </a:lnTo>
                  <a:cubicBezTo>
                    <a:pt x="914979" y="0"/>
                    <a:pt x="963159" y="48269"/>
                    <a:pt x="963159" y="107225"/>
                  </a:cubicBezTo>
                  <a:lnTo>
                    <a:pt x="963159" y="107225"/>
                  </a:lnTo>
                  <a:cubicBezTo>
                    <a:pt x="963070" y="166182"/>
                    <a:pt x="914979" y="214451"/>
                    <a:pt x="856112" y="21445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202;p51">
              <a:extLst>
                <a:ext uri="{FF2B5EF4-FFF2-40B4-BE49-F238E27FC236}">
                  <a16:creationId xmlns:a16="http://schemas.microsoft.com/office/drawing/2014/main" id="{E277DB3A-8576-694C-A734-A6CE2B0EF2F6}"/>
                </a:ext>
              </a:extLst>
            </p:cNvPr>
            <p:cNvSpPr/>
            <p:nvPr/>
          </p:nvSpPr>
          <p:spPr>
            <a:xfrm>
              <a:off x="809247" y="3707006"/>
              <a:ext cx="399711" cy="88997"/>
            </a:xfrm>
            <a:custGeom>
              <a:avLst/>
              <a:gdLst/>
              <a:ahLst/>
              <a:cxnLst/>
              <a:rect l="l" t="t" r="r" b="b"/>
              <a:pathLst>
                <a:path w="963159" h="214451" extrusionOk="0">
                  <a:moveTo>
                    <a:pt x="856112" y="214451"/>
                  </a:moveTo>
                  <a:lnTo>
                    <a:pt x="107047" y="214451"/>
                  </a:lnTo>
                  <a:cubicBezTo>
                    <a:pt x="48180" y="214451"/>
                    <a:pt x="0" y="166181"/>
                    <a:pt x="0" y="107225"/>
                  </a:cubicBezTo>
                  <a:lnTo>
                    <a:pt x="0" y="107225"/>
                  </a:lnTo>
                  <a:cubicBezTo>
                    <a:pt x="0" y="48269"/>
                    <a:pt x="48180" y="0"/>
                    <a:pt x="107047" y="0"/>
                  </a:cubicBezTo>
                  <a:lnTo>
                    <a:pt x="856112" y="0"/>
                  </a:lnTo>
                  <a:cubicBezTo>
                    <a:pt x="914979" y="0"/>
                    <a:pt x="963159" y="48269"/>
                    <a:pt x="963159" y="107225"/>
                  </a:cubicBezTo>
                  <a:lnTo>
                    <a:pt x="963159" y="107225"/>
                  </a:lnTo>
                  <a:cubicBezTo>
                    <a:pt x="963159" y="166181"/>
                    <a:pt x="914979" y="214451"/>
                    <a:pt x="856112" y="21445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203;p51">
              <a:extLst>
                <a:ext uri="{FF2B5EF4-FFF2-40B4-BE49-F238E27FC236}">
                  <a16:creationId xmlns:a16="http://schemas.microsoft.com/office/drawing/2014/main" id="{0AFEB326-91A0-EDA2-5835-C4D7A0F9276E}"/>
                </a:ext>
              </a:extLst>
            </p:cNvPr>
            <p:cNvSpPr/>
            <p:nvPr/>
          </p:nvSpPr>
          <p:spPr>
            <a:xfrm>
              <a:off x="1957787" y="3940578"/>
              <a:ext cx="399711" cy="88997"/>
            </a:xfrm>
            <a:custGeom>
              <a:avLst/>
              <a:gdLst/>
              <a:ahLst/>
              <a:cxnLst/>
              <a:rect l="l" t="t" r="r" b="b"/>
              <a:pathLst>
                <a:path w="963159" h="214451" extrusionOk="0">
                  <a:moveTo>
                    <a:pt x="856112" y="214451"/>
                  </a:moveTo>
                  <a:lnTo>
                    <a:pt x="107047" y="214451"/>
                  </a:lnTo>
                  <a:cubicBezTo>
                    <a:pt x="48180" y="214451"/>
                    <a:pt x="0" y="166182"/>
                    <a:pt x="0" y="107226"/>
                  </a:cubicBezTo>
                  <a:lnTo>
                    <a:pt x="0" y="107226"/>
                  </a:lnTo>
                  <a:cubicBezTo>
                    <a:pt x="0" y="48270"/>
                    <a:pt x="48180" y="0"/>
                    <a:pt x="107047" y="0"/>
                  </a:cubicBezTo>
                  <a:lnTo>
                    <a:pt x="856112" y="0"/>
                  </a:lnTo>
                  <a:cubicBezTo>
                    <a:pt x="914979" y="0"/>
                    <a:pt x="963159" y="48270"/>
                    <a:pt x="963159" y="107226"/>
                  </a:cubicBezTo>
                  <a:lnTo>
                    <a:pt x="963159" y="107226"/>
                  </a:lnTo>
                  <a:cubicBezTo>
                    <a:pt x="963159" y="166182"/>
                    <a:pt x="914979" y="214451"/>
                    <a:pt x="856112" y="21445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04;p51">
              <a:extLst>
                <a:ext uri="{FF2B5EF4-FFF2-40B4-BE49-F238E27FC236}">
                  <a16:creationId xmlns:a16="http://schemas.microsoft.com/office/drawing/2014/main" id="{4B96C967-0B3A-9ECB-59A1-D1665E44CD99}"/>
                </a:ext>
              </a:extLst>
            </p:cNvPr>
            <p:cNvSpPr/>
            <p:nvPr/>
          </p:nvSpPr>
          <p:spPr>
            <a:xfrm>
              <a:off x="1523815" y="3382377"/>
              <a:ext cx="262963" cy="210481"/>
            </a:xfrm>
            <a:custGeom>
              <a:avLst/>
              <a:gdLst/>
              <a:ahLst/>
              <a:cxnLst/>
              <a:rect l="l" t="t" r="r" b="b"/>
              <a:pathLst>
                <a:path w="633645" h="507183" extrusionOk="0">
                  <a:moveTo>
                    <a:pt x="0" y="0"/>
                  </a:moveTo>
                  <a:lnTo>
                    <a:pt x="633646" y="50718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205;p51">
              <a:extLst>
                <a:ext uri="{FF2B5EF4-FFF2-40B4-BE49-F238E27FC236}">
                  <a16:creationId xmlns:a16="http://schemas.microsoft.com/office/drawing/2014/main" id="{64216AD8-F86C-4660-2E9A-62EDFFCD5412}"/>
                </a:ext>
              </a:extLst>
            </p:cNvPr>
            <p:cNvSpPr/>
            <p:nvPr/>
          </p:nvSpPr>
          <p:spPr>
            <a:xfrm>
              <a:off x="1050133" y="3795958"/>
              <a:ext cx="271685" cy="172561"/>
            </a:xfrm>
            <a:custGeom>
              <a:avLst/>
              <a:gdLst/>
              <a:ahLst/>
              <a:cxnLst/>
              <a:rect l="l" t="t" r="r" b="b"/>
              <a:pathLst>
                <a:path w="654663" h="415810" extrusionOk="0">
                  <a:moveTo>
                    <a:pt x="0" y="0"/>
                  </a:moveTo>
                  <a:lnTo>
                    <a:pt x="654663" y="4158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06;p51">
              <a:extLst>
                <a:ext uri="{FF2B5EF4-FFF2-40B4-BE49-F238E27FC236}">
                  <a16:creationId xmlns:a16="http://schemas.microsoft.com/office/drawing/2014/main" id="{A457A3D9-D7AC-4710-A27E-E541A9C28A25}"/>
                </a:ext>
              </a:extLst>
            </p:cNvPr>
            <p:cNvSpPr/>
            <p:nvPr/>
          </p:nvSpPr>
          <p:spPr>
            <a:xfrm>
              <a:off x="1835884" y="3905190"/>
              <a:ext cx="132571" cy="51151"/>
            </a:xfrm>
            <a:custGeom>
              <a:avLst/>
              <a:gdLst/>
              <a:ahLst/>
              <a:cxnLst/>
              <a:rect l="l" t="t" r="r" b="b"/>
              <a:pathLst>
                <a:path w="319449" h="123255" extrusionOk="0">
                  <a:moveTo>
                    <a:pt x="319450" y="12325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659;p38">
            <a:extLst>
              <a:ext uri="{FF2B5EF4-FFF2-40B4-BE49-F238E27FC236}">
                <a16:creationId xmlns:a16="http://schemas.microsoft.com/office/drawing/2014/main" id="{3E0DAFFF-39C3-26E8-95DC-4B22D06FA40A}"/>
              </a:ext>
            </a:extLst>
          </p:cNvPr>
          <p:cNvSpPr txBox="1">
            <a:spLocks/>
          </p:cNvSpPr>
          <p:nvPr/>
        </p:nvSpPr>
        <p:spPr>
          <a:xfrm>
            <a:off x="1550336" y="672427"/>
            <a:ext cx="3319376" cy="3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Variables qualitatives</a:t>
            </a:r>
          </a:p>
        </p:txBody>
      </p:sp>
      <p:sp>
        <p:nvSpPr>
          <p:cNvPr id="13" name="Ellipse 23">
            <a:extLst>
              <a:ext uri="{FF2B5EF4-FFF2-40B4-BE49-F238E27FC236}">
                <a16:creationId xmlns:a16="http://schemas.microsoft.com/office/drawing/2014/main" id="{92F6C637-4493-7447-C1C3-729944577EA7}"/>
              </a:ext>
            </a:extLst>
          </p:cNvPr>
          <p:cNvSpPr/>
          <p:nvPr/>
        </p:nvSpPr>
        <p:spPr>
          <a:xfrm>
            <a:off x="1390576" y="810401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Google Shape;659;p38">
            <a:extLst>
              <a:ext uri="{FF2B5EF4-FFF2-40B4-BE49-F238E27FC236}">
                <a16:creationId xmlns:a16="http://schemas.microsoft.com/office/drawing/2014/main" id="{D4566904-A3F1-65B9-25C9-8D0B3C720641}"/>
              </a:ext>
            </a:extLst>
          </p:cNvPr>
          <p:cNvSpPr txBox="1">
            <a:spLocks/>
          </p:cNvSpPr>
          <p:nvPr/>
        </p:nvSpPr>
        <p:spPr>
          <a:xfrm>
            <a:off x="1550337" y="1142833"/>
            <a:ext cx="6764324" cy="126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Analyse des variables: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Domanialité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Stade de développement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Arrondissement.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Etc.</a:t>
            </a:r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24" name="Zoom de diapositive 23">
                <a:extLst>
                  <a:ext uri="{FF2B5EF4-FFF2-40B4-BE49-F238E27FC236}">
                    <a16:creationId xmlns:a16="http://schemas.microsoft.com/office/drawing/2014/main" id="{19B2FB9B-77E6-E523-A0FA-5C83505FD1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2155974"/>
                  </p:ext>
                </p:extLst>
              </p:nvPr>
            </p:nvGraphicFramePr>
            <p:xfrm>
              <a:off x="5020622" y="3871652"/>
              <a:ext cx="556654" cy="287645"/>
            </p:xfrm>
            <a:graphic>
              <a:graphicData uri="http://schemas.microsoft.com/office/powerpoint/2016/slidezoom">
                <pslz:sldZm>
                  <pslz:sldZmObj sldId="312" cId="4146397156">
                    <pslz:zmPr id="{4FC6B9E6-A32A-4582-A062-5C1FD8C63FB4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6654" cy="28764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Zoom de diapositive 2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9B2FB9B-77E6-E523-A0FA-5C83505FD1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0622" y="3871652"/>
                <a:ext cx="556654" cy="28764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44" name="Google Shape;1266;p51">
            <a:extLst>
              <a:ext uri="{FF2B5EF4-FFF2-40B4-BE49-F238E27FC236}">
                <a16:creationId xmlns:a16="http://schemas.microsoft.com/office/drawing/2014/main" id="{679DA4D0-65F8-6A1C-4C9A-3F1874DA337E}"/>
              </a:ext>
            </a:extLst>
          </p:cNvPr>
          <p:cNvGrpSpPr/>
          <p:nvPr/>
        </p:nvGrpSpPr>
        <p:grpSpPr>
          <a:xfrm>
            <a:off x="1880692" y="3093522"/>
            <a:ext cx="1168346" cy="1029565"/>
            <a:chOff x="2807925" y="3083014"/>
            <a:chExt cx="1168346" cy="1029565"/>
          </a:xfrm>
        </p:grpSpPr>
        <p:sp>
          <p:nvSpPr>
            <p:cNvPr id="45" name="Google Shape;1267;p51">
              <a:extLst>
                <a:ext uri="{FF2B5EF4-FFF2-40B4-BE49-F238E27FC236}">
                  <a16:creationId xmlns:a16="http://schemas.microsoft.com/office/drawing/2014/main" id="{179071F5-812D-87CD-56F9-A4D49685CEE0}"/>
                </a:ext>
              </a:extLst>
            </p:cNvPr>
            <p:cNvSpPr/>
            <p:nvPr/>
          </p:nvSpPr>
          <p:spPr>
            <a:xfrm>
              <a:off x="2807925" y="3083014"/>
              <a:ext cx="1168346" cy="1029565"/>
            </a:xfrm>
            <a:custGeom>
              <a:avLst/>
              <a:gdLst/>
              <a:ahLst/>
              <a:cxnLst/>
              <a:rect l="l" t="t" r="r" b="b"/>
              <a:pathLst>
                <a:path w="2815292" h="2480880" extrusionOk="0">
                  <a:moveTo>
                    <a:pt x="2708423" y="2480881"/>
                  </a:moveTo>
                  <a:lnTo>
                    <a:pt x="106869" y="2480881"/>
                  </a:lnTo>
                  <a:cubicBezTo>
                    <a:pt x="48091" y="2480881"/>
                    <a:pt x="0" y="2432789"/>
                    <a:pt x="0" y="2374011"/>
                  </a:cubicBezTo>
                  <a:lnTo>
                    <a:pt x="0" y="106869"/>
                  </a:lnTo>
                  <a:cubicBezTo>
                    <a:pt x="0" y="48091"/>
                    <a:pt x="48091" y="0"/>
                    <a:pt x="106869" y="0"/>
                  </a:cubicBezTo>
                  <a:lnTo>
                    <a:pt x="2708423" y="0"/>
                  </a:lnTo>
                  <a:cubicBezTo>
                    <a:pt x="2767201" y="0"/>
                    <a:pt x="2815292" y="48091"/>
                    <a:pt x="2815292" y="106869"/>
                  </a:cubicBezTo>
                  <a:lnTo>
                    <a:pt x="2815292" y="2373922"/>
                  </a:lnTo>
                  <a:cubicBezTo>
                    <a:pt x="2815292" y="2432789"/>
                    <a:pt x="2767201" y="2480881"/>
                    <a:pt x="2708423" y="24808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68;p51">
              <a:extLst>
                <a:ext uri="{FF2B5EF4-FFF2-40B4-BE49-F238E27FC236}">
                  <a16:creationId xmlns:a16="http://schemas.microsoft.com/office/drawing/2014/main" id="{CCB515C9-3663-DEFB-A546-3E81B34CB2EE}"/>
                </a:ext>
              </a:extLst>
            </p:cNvPr>
            <p:cNvSpPr/>
            <p:nvPr/>
          </p:nvSpPr>
          <p:spPr>
            <a:xfrm>
              <a:off x="2807925" y="3962853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69;p51">
              <a:extLst>
                <a:ext uri="{FF2B5EF4-FFF2-40B4-BE49-F238E27FC236}">
                  <a16:creationId xmlns:a16="http://schemas.microsoft.com/office/drawing/2014/main" id="{50D95925-E81D-82E9-FF92-C0C7DC2692F5}"/>
                </a:ext>
              </a:extLst>
            </p:cNvPr>
            <p:cNvSpPr/>
            <p:nvPr/>
          </p:nvSpPr>
          <p:spPr>
            <a:xfrm>
              <a:off x="2807925" y="3814613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270;p51">
              <a:extLst>
                <a:ext uri="{FF2B5EF4-FFF2-40B4-BE49-F238E27FC236}">
                  <a16:creationId xmlns:a16="http://schemas.microsoft.com/office/drawing/2014/main" id="{37921DD9-4B24-7359-93C1-2644D818FA09}"/>
                </a:ext>
              </a:extLst>
            </p:cNvPr>
            <p:cNvSpPr/>
            <p:nvPr/>
          </p:nvSpPr>
          <p:spPr>
            <a:xfrm>
              <a:off x="2807925" y="3666335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271;p51">
              <a:extLst>
                <a:ext uri="{FF2B5EF4-FFF2-40B4-BE49-F238E27FC236}">
                  <a16:creationId xmlns:a16="http://schemas.microsoft.com/office/drawing/2014/main" id="{363C6CDD-8EE9-D1F4-F09C-0D3E5CC414E5}"/>
                </a:ext>
              </a:extLst>
            </p:cNvPr>
            <p:cNvSpPr/>
            <p:nvPr/>
          </p:nvSpPr>
          <p:spPr>
            <a:xfrm>
              <a:off x="2807925" y="3518058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272;p51">
              <a:extLst>
                <a:ext uri="{FF2B5EF4-FFF2-40B4-BE49-F238E27FC236}">
                  <a16:creationId xmlns:a16="http://schemas.microsoft.com/office/drawing/2014/main" id="{3F7E4D94-9DB1-24DD-03EA-EC0ECD117E6F}"/>
                </a:ext>
              </a:extLst>
            </p:cNvPr>
            <p:cNvSpPr/>
            <p:nvPr/>
          </p:nvSpPr>
          <p:spPr>
            <a:xfrm>
              <a:off x="2807925" y="3369817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73;p51">
              <a:extLst>
                <a:ext uri="{FF2B5EF4-FFF2-40B4-BE49-F238E27FC236}">
                  <a16:creationId xmlns:a16="http://schemas.microsoft.com/office/drawing/2014/main" id="{94F1A82F-FA0A-BF7C-C255-E0C9391ADC9E}"/>
                </a:ext>
              </a:extLst>
            </p:cNvPr>
            <p:cNvSpPr/>
            <p:nvPr/>
          </p:nvSpPr>
          <p:spPr>
            <a:xfrm>
              <a:off x="2807925" y="3221540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274;p51">
              <a:extLst>
                <a:ext uri="{FF2B5EF4-FFF2-40B4-BE49-F238E27FC236}">
                  <a16:creationId xmlns:a16="http://schemas.microsoft.com/office/drawing/2014/main" id="{1D64B7C9-DC51-7B3C-A7E9-FB598E3716F4}"/>
                </a:ext>
              </a:extLst>
            </p:cNvPr>
            <p:cNvSpPr/>
            <p:nvPr/>
          </p:nvSpPr>
          <p:spPr>
            <a:xfrm>
              <a:off x="2952212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275;p51">
              <a:extLst>
                <a:ext uri="{FF2B5EF4-FFF2-40B4-BE49-F238E27FC236}">
                  <a16:creationId xmlns:a16="http://schemas.microsoft.com/office/drawing/2014/main" id="{3FA9D258-2116-6998-FB20-85D761C3FC4A}"/>
                </a:ext>
              </a:extLst>
            </p:cNvPr>
            <p:cNvSpPr/>
            <p:nvPr/>
          </p:nvSpPr>
          <p:spPr>
            <a:xfrm>
              <a:off x="3098569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276;p51">
              <a:extLst>
                <a:ext uri="{FF2B5EF4-FFF2-40B4-BE49-F238E27FC236}">
                  <a16:creationId xmlns:a16="http://schemas.microsoft.com/office/drawing/2014/main" id="{8A0D24B6-4E5A-4ED4-2844-4748ED7E2278}"/>
                </a:ext>
              </a:extLst>
            </p:cNvPr>
            <p:cNvSpPr/>
            <p:nvPr/>
          </p:nvSpPr>
          <p:spPr>
            <a:xfrm>
              <a:off x="3244888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277;p51">
              <a:extLst>
                <a:ext uri="{FF2B5EF4-FFF2-40B4-BE49-F238E27FC236}">
                  <a16:creationId xmlns:a16="http://schemas.microsoft.com/office/drawing/2014/main" id="{3E90A388-F005-56CE-8B0F-A4D51BB2C34B}"/>
                </a:ext>
              </a:extLst>
            </p:cNvPr>
            <p:cNvSpPr/>
            <p:nvPr/>
          </p:nvSpPr>
          <p:spPr>
            <a:xfrm>
              <a:off x="3391245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278;p51">
              <a:extLst>
                <a:ext uri="{FF2B5EF4-FFF2-40B4-BE49-F238E27FC236}">
                  <a16:creationId xmlns:a16="http://schemas.microsoft.com/office/drawing/2014/main" id="{80009668-CB47-2FC9-99DA-8D8BE7F851CC}"/>
                </a:ext>
              </a:extLst>
            </p:cNvPr>
            <p:cNvSpPr/>
            <p:nvPr/>
          </p:nvSpPr>
          <p:spPr>
            <a:xfrm>
              <a:off x="3537564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279;p51">
              <a:extLst>
                <a:ext uri="{FF2B5EF4-FFF2-40B4-BE49-F238E27FC236}">
                  <a16:creationId xmlns:a16="http://schemas.microsoft.com/office/drawing/2014/main" id="{CCA60904-34D2-F5BD-1FB5-525E52CC06AA}"/>
                </a:ext>
              </a:extLst>
            </p:cNvPr>
            <p:cNvSpPr/>
            <p:nvPr/>
          </p:nvSpPr>
          <p:spPr>
            <a:xfrm>
              <a:off x="3683920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280;p51">
              <a:extLst>
                <a:ext uri="{FF2B5EF4-FFF2-40B4-BE49-F238E27FC236}">
                  <a16:creationId xmlns:a16="http://schemas.microsoft.com/office/drawing/2014/main" id="{DCEF51E7-6008-21ED-FEF5-776D50EE7F05}"/>
                </a:ext>
              </a:extLst>
            </p:cNvPr>
            <p:cNvSpPr/>
            <p:nvPr/>
          </p:nvSpPr>
          <p:spPr>
            <a:xfrm>
              <a:off x="3830240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281;p51">
              <a:extLst>
                <a:ext uri="{FF2B5EF4-FFF2-40B4-BE49-F238E27FC236}">
                  <a16:creationId xmlns:a16="http://schemas.microsoft.com/office/drawing/2014/main" id="{54CCFAF7-54B1-EBF1-3A59-6032736E5561}"/>
                </a:ext>
              </a:extLst>
            </p:cNvPr>
            <p:cNvSpPr/>
            <p:nvPr/>
          </p:nvSpPr>
          <p:spPr>
            <a:xfrm>
              <a:off x="2820336" y="3373437"/>
              <a:ext cx="1010420" cy="725282"/>
            </a:xfrm>
            <a:custGeom>
              <a:avLst/>
              <a:gdLst/>
              <a:ahLst/>
              <a:cxnLst/>
              <a:rect l="l" t="t" r="r" b="b"/>
              <a:pathLst>
                <a:path w="2434748" h="1747668" extrusionOk="0">
                  <a:moveTo>
                    <a:pt x="0" y="1747668"/>
                  </a:moveTo>
                  <a:lnTo>
                    <a:pt x="317936" y="1421005"/>
                  </a:lnTo>
                  <a:lnTo>
                    <a:pt x="1023540" y="1071008"/>
                  </a:lnTo>
                  <a:lnTo>
                    <a:pt x="1384402" y="706138"/>
                  </a:lnTo>
                  <a:lnTo>
                    <a:pt x="1729145" y="1087751"/>
                  </a:lnTo>
                  <a:lnTo>
                    <a:pt x="1917591" y="706138"/>
                  </a:lnTo>
                  <a:lnTo>
                    <a:pt x="243474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282;p51">
              <a:extLst>
                <a:ext uri="{FF2B5EF4-FFF2-40B4-BE49-F238E27FC236}">
                  <a16:creationId xmlns:a16="http://schemas.microsoft.com/office/drawing/2014/main" id="{0F240ED8-190F-DA5E-3EE2-05FE4B0DEB5E}"/>
                </a:ext>
              </a:extLst>
            </p:cNvPr>
            <p:cNvSpPr/>
            <p:nvPr/>
          </p:nvSpPr>
          <p:spPr>
            <a:xfrm>
              <a:off x="3796867" y="333641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283;p51">
              <a:extLst>
                <a:ext uri="{FF2B5EF4-FFF2-40B4-BE49-F238E27FC236}">
                  <a16:creationId xmlns:a16="http://schemas.microsoft.com/office/drawing/2014/main" id="{09564F0C-4D90-06FD-0D47-75A1C61BAF34}"/>
                </a:ext>
              </a:extLst>
            </p:cNvPr>
            <p:cNvSpPr/>
            <p:nvPr/>
          </p:nvSpPr>
          <p:spPr>
            <a:xfrm>
              <a:off x="3357854" y="363296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284;p51">
              <a:extLst>
                <a:ext uri="{FF2B5EF4-FFF2-40B4-BE49-F238E27FC236}">
                  <a16:creationId xmlns:a16="http://schemas.microsoft.com/office/drawing/2014/main" id="{ADE53404-EE48-BE68-8103-84DE90473853}"/>
                </a:ext>
              </a:extLst>
            </p:cNvPr>
            <p:cNvSpPr/>
            <p:nvPr/>
          </p:nvSpPr>
          <p:spPr>
            <a:xfrm>
              <a:off x="3502254" y="377736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285;p51">
              <a:extLst>
                <a:ext uri="{FF2B5EF4-FFF2-40B4-BE49-F238E27FC236}">
                  <a16:creationId xmlns:a16="http://schemas.microsoft.com/office/drawing/2014/main" id="{0C6778C4-4C30-24D3-D080-5795C3CBEF34}"/>
                </a:ext>
              </a:extLst>
            </p:cNvPr>
            <p:cNvSpPr/>
            <p:nvPr/>
          </p:nvSpPr>
          <p:spPr>
            <a:xfrm>
              <a:off x="3211542" y="378121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286;p51">
              <a:extLst>
                <a:ext uri="{FF2B5EF4-FFF2-40B4-BE49-F238E27FC236}">
                  <a16:creationId xmlns:a16="http://schemas.microsoft.com/office/drawing/2014/main" id="{BB0B7931-E4AB-83B1-BF9E-2B783E586E7C}"/>
                </a:ext>
              </a:extLst>
            </p:cNvPr>
            <p:cNvSpPr/>
            <p:nvPr/>
          </p:nvSpPr>
          <p:spPr>
            <a:xfrm>
              <a:off x="2920217" y="3928142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5" name="Zoom de diapositive 14">
                <a:extLst>
                  <a:ext uri="{FF2B5EF4-FFF2-40B4-BE49-F238E27FC236}">
                    <a16:creationId xmlns:a16="http://schemas.microsoft.com/office/drawing/2014/main" id="{5971C9A5-C594-2E69-F312-A0B5DACF29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4765262"/>
                  </p:ext>
                </p:extLst>
              </p:nvPr>
            </p:nvGraphicFramePr>
            <p:xfrm>
              <a:off x="1908481" y="3323267"/>
              <a:ext cx="1114716" cy="576018"/>
            </p:xfrm>
            <a:graphic>
              <a:graphicData uri="http://schemas.microsoft.com/office/powerpoint/2016/slidezoom">
                <pslz:sldZm>
                  <pslz:sldZmObj sldId="311" cId="450755878">
                    <pslz:zmPr id="{112E9164-D393-4D43-BACA-27CB5141ED91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4716" cy="5760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Zoom de diapositive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971C9A5-C594-2E69-F312-A0B5DACF29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8481" y="3323267"/>
                <a:ext cx="1114716" cy="5760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65" name="Google Shape;875;p44">
            <a:extLst>
              <a:ext uri="{FF2B5EF4-FFF2-40B4-BE49-F238E27FC236}">
                <a16:creationId xmlns:a16="http://schemas.microsoft.com/office/drawing/2014/main" id="{471413F8-FB7F-982F-D00F-5CC1F264F68C}"/>
              </a:ext>
            </a:extLst>
          </p:cNvPr>
          <p:cNvGrpSpPr/>
          <p:nvPr/>
        </p:nvGrpSpPr>
        <p:grpSpPr>
          <a:xfrm>
            <a:off x="6999998" y="2325091"/>
            <a:ext cx="1054971" cy="1189122"/>
            <a:chOff x="2594603" y="2081903"/>
            <a:chExt cx="871327" cy="982126"/>
          </a:xfrm>
        </p:grpSpPr>
        <p:sp>
          <p:nvSpPr>
            <p:cNvPr id="66" name="Google Shape;876;p44">
              <a:extLst>
                <a:ext uri="{FF2B5EF4-FFF2-40B4-BE49-F238E27FC236}">
                  <a16:creationId xmlns:a16="http://schemas.microsoft.com/office/drawing/2014/main" id="{0DD66139-A227-0620-52A7-1B26693C74AC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77;p44">
              <a:extLst>
                <a:ext uri="{FF2B5EF4-FFF2-40B4-BE49-F238E27FC236}">
                  <a16:creationId xmlns:a16="http://schemas.microsoft.com/office/drawing/2014/main" id="{938A7535-5F62-3275-87D1-DAF055D79603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78;p44">
              <a:extLst>
                <a:ext uri="{FF2B5EF4-FFF2-40B4-BE49-F238E27FC236}">
                  <a16:creationId xmlns:a16="http://schemas.microsoft.com/office/drawing/2014/main" id="{02719379-0886-FDAD-5EC1-16E5C33407D8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79;p44">
              <a:extLst>
                <a:ext uri="{FF2B5EF4-FFF2-40B4-BE49-F238E27FC236}">
                  <a16:creationId xmlns:a16="http://schemas.microsoft.com/office/drawing/2014/main" id="{C482AFA5-3FDD-F0A7-DEDA-A75F6AA94007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80;p44">
              <a:extLst>
                <a:ext uri="{FF2B5EF4-FFF2-40B4-BE49-F238E27FC236}">
                  <a16:creationId xmlns:a16="http://schemas.microsoft.com/office/drawing/2014/main" id="{F4735EBC-DA87-2848-FEA7-09FE242FE91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81;p44">
              <a:extLst>
                <a:ext uri="{FF2B5EF4-FFF2-40B4-BE49-F238E27FC236}">
                  <a16:creationId xmlns:a16="http://schemas.microsoft.com/office/drawing/2014/main" id="{396E7BA7-5651-D308-563F-4BFC2207EA46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82;p44">
              <a:extLst>
                <a:ext uri="{FF2B5EF4-FFF2-40B4-BE49-F238E27FC236}">
                  <a16:creationId xmlns:a16="http://schemas.microsoft.com/office/drawing/2014/main" id="{3BFAACB0-4C56-972D-D6F0-76D514C50A03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83;p44">
              <a:extLst>
                <a:ext uri="{FF2B5EF4-FFF2-40B4-BE49-F238E27FC236}">
                  <a16:creationId xmlns:a16="http://schemas.microsoft.com/office/drawing/2014/main" id="{3B7E482F-987C-1184-F226-D851E9380ACE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84;p44">
              <a:extLst>
                <a:ext uri="{FF2B5EF4-FFF2-40B4-BE49-F238E27FC236}">
                  <a16:creationId xmlns:a16="http://schemas.microsoft.com/office/drawing/2014/main" id="{AE92415B-ED35-F829-B207-BDB3F8685323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85;p44">
              <a:extLst>
                <a:ext uri="{FF2B5EF4-FFF2-40B4-BE49-F238E27FC236}">
                  <a16:creationId xmlns:a16="http://schemas.microsoft.com/office/drawing/2014/main" id="{0D72FACF-1714-A560-71D1-DA8FF85913C8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86;p44">
              <a:extLst>
                <a:ext uri="{FF2B5EF4-FFF2-40B4-BE49-F238E27FC236}">
                  <a16:creationId xmlns:a16="http://schemas.microsoft.com/office/drawing/2014/main" id="{E7FDD851-2E05-0C75-2C0B-AA72BB45AFBF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87;p44">
              <a:extLst>
                <a:ext uri="{FF2B5EF4-FFF2-40B4-BE49-F238E27FC236}">
                  <a16:creationId xmlns:a16="http://schemas.microsoft.com/office/drawing/2014/main" id="{341FF5F5-6C3A-9030-5AD8-00830E3F9346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88;p44">
              <a:extLst>
                <a:ext uri="{FF2B5EF4-FFF2-40B4-BE49-F238E27FC236}">
                  <a16:creationId xmlns:a16="http://schemas.microsoft.com/office/drawing/2014/main" id="{EF71DC64-C5A5-FC31-883B-C941EB5CECA6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89;p44">
              <a:extLst>
                <a:ext uri="{FF2B5EF4-FFF2-40B4-BE49-F238E27FC236}">
                  <a16:creationId xmlns:a16="http://schemas.microsoft.com/office/drawing/2014/main" id="{153CA2C7-98DC-76B9-823A-79876360FDCE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26" name="Zoom de diapositive 25">
                <a:extLst>
                  <a:ext uri="{FF2B5EF4-FFF2-40B4-BE49-F238E27FC236}">
                    <a16:creationId xmlns:a16="http://schemas.microsoft.com/office/drawing/2014/main" id="{F6752B1B-5206-79B6-2248-4DA5AD1D43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2643747"/>
                  </p:ext>
                </p:extLst>
              </p:nvPr>
            </p:nvGraphicFramePr>
            <p:xfrm>
              <a:off x="7022856" y="2660027"/>
              <a:ext cx="1025629" cy="529983"/>
            </p:xfrm>
            <a:graphic>
              <a:graphicData uri="http://schemas.microsoft.com/office/powerpoint/2016/slidezoom">
                <pslz:sldZm>
                  <pslz:sldZmObj sldId="313" cId="2604739886">
                    <pslz:zmPr id="{1C96521A-A856-4F9B-8361-25910EE65371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25629" cy="52998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Zoom de diapositive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6752B1B-5206-79B6-2248-4DA5AD1D43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2856" y="2660027"/>
                <a:ext cx="1025629" cy="52998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46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03CDAE62-0CE0-AA5C-B9A9-58A6A1FA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06.  Analyse bivariée</a:t>
            </a:r>
            <a:endParaRPr sz="3000" dirty="0"/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B7941B37-B553-4954-4729-C337A0F584CF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4D29E99-FBF9-B180-32EF-1C58B6187B8C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D23C4633-B12F-C1AB-F193-D76EB1B56E8D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1034;p48">
            <a:extLst>
              <a:ext uri="{FF2B5EF4-FFF2-40B4-BE49-F238E27FC236}">
                <a16:creationId xmlns:a16="http://schemas.microsoft.com/office/drawing/2014/main" id="{B7FD9021-B01D-D5E1-4B36-C537D60E3509}"/>
              </a:ext>
            </a:extLst>
          </p:cNvPr>
          <p:cNvSpPr/>
          <p:nvPr/>
        </p:nvSpPr>
        <p:spPr>
          <a:xfrm>
            <a:off x="3479700" y="1419440"/>
            <a:ext cx="744300" cy="744300"/>
          </a:xfrm>
          <a:prstGeom prst="rect">
            <a:avLst/>
          </a:prstGeom>
          <a:solidFill>
            <a:srgbClr val="D27FE9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36;p48">
            <a:extLst>
              <a:ext uri="{FF2B5EF4-FFF2-40B4-BE49-F238E27FC236}">
                <a16:creationId xmlns:a16="http://schemas.microsoft.com/office/drawing/2014/main" id="{545D00C4-BB1F-4E33-4F33-9D761209D27B}"/>
              </a:ext>
            </a:extLst>
          </p:cNvPr>
          <p:cNvSpPr txBox="1">
            <a:spLocks/>
          </p:cNvSpPr>
          <p:nvPr/>
        </p:nvSpPr>
        <p:spPr>
          <a:xfrm>
            <a:off x="726042" y="1419440"/>
            <a:ext cx="26538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pPr algn="r"/>
            <a:r>
              <a:rPr lang="fr-FR" sz="2000" dirty="0">
                <a:solidFill>
                  <a:srgbClr val="17175A"/>
                </a:solidFill>
              </a:rPr>
              <a:t>Hauteur / Circonférence / Stade de développement</a:t>
            </a:r>
          </a:p>
        </p:txBody>
      </p:sp>
      <p:sp>
        <p:nvSpPr>
          <p:cNvPr id="7" name="Google Shape;1037;p48">
            <a:extLst>
              <a:ext uri="{FF2B5EF4-FFF2-40B4-BE49-F238E27FC236}">
                <a16:creationId xmlns:a16="http://schemas.microsoft.com/office/drawing/2014/main" id="{CDD4A1F1-5B95-2D50-68F6-98019EB7843F}"/>
              </a:ext>
            </a:extLst>
          </p:cNvPr>
          <p:cNvSpPr/>
          <p:nvPr/>
        </p:nvSpPr>
        <p:spPr>
          <a:xfrm>
            <a:off x="3479800" y="2457415"/>
            <a:ext cx="744300" cy="744300"/>
          </a:xfrm>
          <a:prstGeom prst="rect">
            <a:avLst/>
          </a:prstGeom>
          <a:solidFill>
            <a:srgbClr val="8585FF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38;p48">
            <a:extLst>
              <a:ext uri="{FF2B5EF4-FFF2-40B4-BE49-F238E27FC236}">
                <a16:creationId xmlns:a16="http://schemas.microsoft.com/office/drawing/2014/main" id="{4E289A45-75B9-DE3F-13BD-B7E4069FF2FF}"/>
              </a:ext>
            </a:extLst>
          </p:cNvPr>
          <p:cNvSpPr txBox="1">
            <a:spLocks/>
          </p:cNvSpPr>
          <p:nvPr/>
        </p:nvSpPr>
        <p:spPr>
          <a:xfrm>
            <a:off x="720405" y="2427036"/>
            <a:ext cx="265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pPr algn="r"/>
            <a:r>
              <a:rPr lang="fr-FR" sz="2000" dirty="0">
                <a:solidFill>
                  <a:srgbClr val="17175A"/>
                </a:solidFill>
              </a:rPr>
              <a:t>Coordonnées GPS /</a:t>
            </a:r>
            <a:br>
              <a:rPr lang="fr-FR" sz="2000" dirty="0">
                <a:solidFill>
                  <a:srgbClr val="17175A"/>
                </a:solidFill>
              </a:rPr>
            </a:br>
            <a:r>
              <a:rPr lang="fr-FR" sz="2000" dirty="0">
                <a:solidFill>
                  <a:srgbClr val="17175A"/>
                </a:solidFill>
              </a:rPr>
              <a:t>Stade de développement</a:t>
            </a:r>
          </a:p>
        </p:txBody>
      </p:sp>
      <p:sp>
        <p:nvSpPr>
          <p:cNvPr id="9" name="Google Shape;1039;p48">
            <a:extLst>
              <a:ext uri="{FF2B5EF4-FFF2-40B4-BE49-F238E27FC236}">
                <a16:creationId xmlns:a16="http://schemas.microsoft.com/office/drawing/2014/main" id="{967F36F4-05A9-0605-70F0-41E9B7346FF8}"/>
              </a:ext>
            </a:extLst>
          </p:cNvPr>
          <p:cNvSpPr/>
          <p:nvPr/>
        </p:nvSpPr>
        <p:spPr>
          <a:xfrm>
            <a:off x="3479800" y="3495390"/>
            <a:ext cx="744300" cy="744300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40;p48">
            <a:extLst>
              <a:ext uri="{FF2B5EF4-FFF2-40B4-BE49-F238E27FC236}">
                <a16:creationId xmlns:a16="http://schemas.microsoft.com/office/drawing/2014/main" id="{966CDD48-866F-07ED-028D-F297EA108C9D}"/>
              </a:ext>
            </a:extLst>
          </p:cNvPr>
          <p:cNvSpPr txBox="1">
            <a:spLocks/>
          </p:cNvSpPr>
          <p:nvPr/>
        </p:nvSpPr>
        <p:spPr>
          <a:xfrm>
            <a:off x="5770200" y="3148988"/>
            <a:ext cx="265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fr-FR" sz="2000" dirty="0">
                <a:solidFill>
                  <a:srgbClr val="17175A"/>
                </a:solidFill>
              </a:rPr>
              <a:t>Stade de développement / Arrondissement</a:t>
            </a:r>
          </a:p>
        </p:txBody>
      </p:sp>
      <p:sp>
        <p:nvSpPr>
          <p:cNvPr id="11" name="Google Shape;1041;p48">
            <a:extLst>
              <a:ext uri="{FF2B5EF4-FFF2-40B4-BE49-F238E27FC236}">
                <a16:creationId xmlns:a16="http://schemas.microsoft.com/office/drawing/2014/main" id="{2827B096-BB01-F7FD-2200-6AA0EA55D75A}"/>
              </a:ext>
            </a:extLst>
          </p:cNvPr>
          <p:cNvSpPr txBox="1">
            <a:spLocks/>
          </p:cNvSpPr>
          <p:nvPr/>
        </p:nvSpPr>
        <p:spPr>
          <a:xfrm>
            <a:off x="5770200" y="2177357"/>
            <a:ext cx="265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fr-FR" sz="2000" dirty="0">
                <a:solidFill>
                  <a:srgbClr val="17175A"/>
                </a:solidFill>
              </a:rPr>
              <a:t>Hauteur / Domanialité</a:t>
            </a:r>
          </a:p>
        </p:txBody>
      </p:sp>
      <p:sp>
        <p:nvSpPr>
          <p:cNvPr id="12" name="Google Shape;1042;p48">
            <a:extLst>
              <a:ext uri="{FF2B5EF4-FFF2-40B4-BE49-F238E27FC236}">
                <a16:creationId xmlns:a16="http://schemas.microsoft.com/office/drawing/2014/main" id="{C2A84F3F-519A-6D93-231F-867C3FF87544}"/>
              </a:ext>
            </a:extLst>
          </p:cNvPr>
          <p:cNvSpPr/>
          <p:nvPr/>
        </p:nvSpPr>
        <p:spPr>
          <a:xfrm>
            <a:off x="4913100" y="2017790"/>
            <a:ext cx="744300" cy="744300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43;p48">
            <a:extLst>
              <a:ext uri="{FF2B5EF4-FFF2-40B4-BE49-F238E27FC236}">
                <a16:creationId xmlns:a16="http://schemas.microsoft.com/office/drawing/2014/main" id="{3514C841-A89F-C1E3-0FC1-50A36A24353E}"/>
              </a:ext>
            </a:extLst>
          </p:cNvPr>
          <p:cNvSpPr txBox="1">
            <a:spLocks/>
          </p:cNvSpPr>
          <p:nvPr/>
        </p:nvSpPr>
        <p:spPr>
          <a:xfrm>
            <a:off x="638049" y="3459989"/>
            <a:ext cx="265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pPr algn="r"/>
            <a:r>
              <a:rPr lang="fr-FR" sz="2000" dirty="0">
                <a:solidFill>
                  <a:srgbClr val="17175A"/>
                </a:solidFill>
              </a:rPr>
              <a:t>Type d’arbre / Arrondissement</a:t>
            </a:r>
          </a:p>
        </p:txBody>
      </p:sp>
      <p:sp>
        <p:nvSpPr>
          <p:cNvPr id="14" name="Google Shape;1044;p48">
            <a:extLst>
              <a:ext uri="{FF2B5EF4-FFF2-40B4-BE49-F238E27FC236}">
                <a16:creationId xmlns:a16="http://schemas.microsoft.com/office/drawing/2014/main" id="{46C01045-9E0B-84A3-795F-2E56232CA701}"/>
              </a:ext>
            </a:extLst>
          </p:cNvPr>
          <p:cNvSpPr/>
          <p:nvPr/>
        </p:nvSpPr>
        <p:spPr>
          <a:xfrm>
            <a:off x="4913100" y="3115915"/>
            <a:ext cx="744300" cy="744300"/>
          </a:xfrm>
          <a:prstGeom prst="rect">
            <a:avLst/>
          </a:prstGeom>
          <a:solidFill>
            <a:srgbClr val="D27FE9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045;p48">
            <a:extLst>
              <a:ext uri="{FF2B5EF4-FFF2-40B4-BE49-F238E27FC236}">
                <a16:creationId xmlns:a16="http://schemas.microsoft.com/office/drawing/2014/main" id="{7921B2C1-64C2-26D9-1EB0-51FA0389E1B4}"/>
              </a:ext>
            </a:extLst>
          </p:cNvPr>
          <p:cNvCxnSpPr>
            <a:stCxn id="4" idx="3"/>
            <a:endCxn id="12" idx="0"/>
          </p:cNvCxnSpPr>
          <p:nvPr/>
        </p:nvCxnSpPr>
        <p:spPr>
          <a:xfrm>
            <a:off x="4224000" y="1791590"/>
            <a:ext cx="1061250" cy="226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046;p48">
            <a:extLst>
              <a:ext uri="{FF2B5EF4-FFF2-40B4-BE49-F238E27FC236}">
                <a16:creationId xmlns:a16="http://schemas.microsoft.com/office/drawing/2014/main" id="{B5245825-ECD2-2AB8-2180-4728AF3DDF23}"/>
              </a:ext>
            </a:extLst>
          </p:cNvPr>
          <p:cNvCxnSpPr>
            <a:stCxn id="12" idx="1"/>
            <a:endCxn id="7" idx="3"/>
          </p:cNvCxnSpPr>
          <p:nvPr/>
        </p:nvCxnSpPr>
        <p:spPr>
          <a:xfrm flipH="1">
            <a:off x="4224000" y="2389940"/>
            <a:ext cx="689100" cy="4395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047;p48">
            <a:extLst>
              <a:ext uri="{FF2B5EF4-FFF2-40B4-BE49-F238E27FC236}">
                <a16:creationId xmlns:a16="http://schemas.microsoft.com/office/drawing/2014/main" id="{C42ED546-3AB5-6F36-A4C7-9638B3B80B31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3851950" y="3201715"/>
            <a:ext cx="0" cy="29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048;p48">
            <a:extLst>
              <a:ext uri="{FF2B5EF4-FFF2-40B4-BE49-F238E27FC236}">
                <a16:creationId xmlns:a16="http://schemas.microsoft.com/office/drawing/2014/main" id="{48035748-0B3F-E3A3-360D-2E30E90A685D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rot="10800000" flipH="1">
            <a:off x="4224100" y="3488040"/>
            <a:ext cx="689100" cy="3795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1074;p48">
            <a:extLst>
              <a:ext uri="{FF2B5EF4-FFF2-40B4-BE49-F238E27FC236}">
                <a16:creationId xmlns:a16="http://schemas.microsoft.com/office/drawing/2014/main" id="{A4E57D11-5526-1B40-4C35-F09F70F42EF4}"/>
              </a:ext>
            </a:extLst>
          </p:cNvPr>
          <p:cNvGrpSpPr/>
          <p:nvPr/>
        </p:nvGrpSpPr>
        <p:grpSpPr>
          <a:xfrm>
            <a:off x="3674402" y="1613862"/>
            <a:ext cx="355099" cy="355481"/>
            <a:chOff x="3539102" y="2427549"/>
            <a:chExt cx="355099" cy="355481"/>
          </a:xfrm>
        </p:grpSpPr>
        <p:sp>
          <p:nvSpPr>
            <p:cNvPr id="20" name="Google Shape;1075;p48">
              <a:extLst>
                <a:ext uri="{FF2B5EF4-FFF2-40B4-BE49-F238E27FC236}">
                  <a16:creationId xmlns:a16="http://schemas.microsoft.com/office/drawing/2014/main" id="{2925CBC4-BF97-A515-60FD-0FAFD228040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76;p48">
              <a:extLst>
                <a:ext uri="{FF2B5EF4-FFF2-40B4-BE49-F238E27FC236}">
                  <a16:creationId xmlns:a16="http://schemas.microsoft.com/office/drawing/2014/main" id="{55B119E7-DC5C-BC5B-873D-FF7EABDEA53C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077;p48">
            <a:extLst>
              <a:ext uri="{FF2B5EF4-FFF2-40B4-BE49-F238E27FC236}">
                <a16:creationId xmlns:a16="http://schemas.microsoft.com/office/drawing/2014/main" id="{77831A93-A0A6-7DEA-56C1-3300847C7B5E}"/>
              </a:ext>
            </a:extLst>
          </p:cNvPr>
          <p:cNvGrpSpPr/>
          <p:nvPr/>
        </p:nvGrpSpPr>
        <p:grpSpPr>
          <a:xfrm>
            <a:off x="5141624" y="2226812"/>
            <a:ext cx="287275" cy="326296"/>
            <a:chOff x="5357662" y="4297637"/>
            <a:chExt cx="287275" cy="326296"/>
          </a:xfrm>
        </p:grpSpPr>
        <p:sp>
          <p:nvSpPr>
            <p:cNvPr id="23" name="Google Shape;1078;p48">
              <a:extLst>
                <a:ext uri="{FF2B5EF4-FFF2-40B4-BE49-F238E27FC236}">
                  <a16:creationId xmlns:a16="http://schemas.microsoft.com/office/drawing/2014/main" id="{462B5628-7560-43B0-C4EA-8B07440FFA9C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79;p48">
              <a:extLst>
                <a:ext uri="{FF2B5EF4-FFF2-40B4-BE49-F238E27FC236}">
                  <a16:creationId xmlns:a16="http://schemas.microsoft.com/office/drawing/2014/main" id="{9101864A-87AD-A374-4228-593229CF2682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0;p48">
              <a:extLst>
                <a:ext uri="{FF2B5EF4-FFF2-40B4-BE49-F238E27FC236}">
                  <a16:creationId xmlns:a16="http://schemas.microsoft.com/office/drawing/2014/main" id="{8666F94F-D0CD-5F42-E5A6-DBE9569F00F1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1;p48">
              <a:extLst>
                <a:ext uri="{FF2B5EF4-FFF2-40B4-BE49-F238E27FC236}">
                  <a16:creationId xmlns:a16="http://schemas.microsoft.com/office/drawing/2014/main" id="{5A1F08E4-E61F-B97D-02B5-77D2C9ACCECA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2;p48">
              <a:extLst>
                <a:ext uri="{FF2B5EF4-FFF2-40B4-BE49-F238E27FC236}">
                  <a16:creationId xmlns:a16="http://schemas.microsoft.com/office/drawing/2014/main" id="{20A882B1-64C9-617F-56AC-64DF93402F51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083;p48">
            <a:extLst>
              <a:ext uri="{FF2B5EF4-FFF2-40B4-BE49-F238E27FC236}">
                <a16:creationId xmlns:a16="http://schemas.microsoft.com/office/drawing/2014/main" id="{64A87388-B6F0-51E7-15BC-8C12CADCE1CE}"/>
              </a:ext>
            </a:extLst>
          </p:cNvPr>
          <p:cNvSpPr/>
          <p:nvPr/>
        </p:nvSpPr>
        <p:spPr>
          <a:xfrm>
            <a:off x="3657353" y="2651621"/>
            <a:ext cx="389187" cy="35592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84;p48">
            <a:extLst>
              <a:ext uri="{FF2B5EF4-FFF2-40B4-BE49-F238E27FC236}">
                <a16:creationId xmlns:a16="http://schemas.microsoft.com/office/drawing/2014/main" id="{BB871919-E42F-600C-D574-527E741CBA6A}"/>
              </a:ext>
            </a:extLst>
          </p:cNvPr>
          <p:cNvSpPr/>
          <p:nvPr/>
        </p:nvSpPr>
        <p:spPr>
          <a:xfrm>
            <a:off x="5101078" y="3303907"/>
            <a:ext cx="368371" cy="368340"/>
          </a:xfrm>
          <a:custGeom>
            <a:avLst/>
            <a:gdLst/>
            <a:ahLst/>
            <a:cxnLst/>
            <a:rect l="l" t="t" r="r" b="b"/>
            <a:pathLst>
              <a:path w="11574" h="11573" extrusionOk="0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1085;p48">
            <a:extLst>
              <a:ext uri="{FF2B5EF4-FFF2-40B4-BE49-F238E27FC236}">
                <a16:creationId xmlns:a16="http://schemas.microsoft.com/office/drawing/2014/main" id="{7EE6BFF6-9723-C544-7A7A-21C51FB00FA5}"/>
              </a:ext>
            </a:extLst>
          </p:cNvPr>
          <p:cNvGrpSpPr/>
          <p:nvPr/>
        </p:nvGrpSpPr>
        <p:grpSpPr>
          <a:xfrm>
            <a:off x="3675532" y="3689593"/>
            <a:ext cx="352840" cy="354717"/>
            <a:chOff x="3095745" y="3805393"/>
            <a:chExt cx="352840" cy="354717"/>
          </a:xfrm>
        </p:grpSpPr>
        <p:sp>
          <p:nvSpPr>
            <p:cNvPr id="31" name="Google Shape;1086;p48">
              <a:extLst>
                <a:ext uri="{FF2B5EF4-FFF2-40B4-BE49-F238E27FC236}">
                  <a16:creationId xmlns:a16="http://schemas.microsoft.com/office/drawing/2014/main" id="{DC3118EB-2916-7460-BE00-D0F22055B367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87;p48">
              <a:extLst>
                <a:ext uri="{FF2B5EF4-FFF2-40B4-BE49-F238E27FC236}">
                  <a16:creationId xmlns:a16="http://schemas.microsoft.com/office/drawing/2014/main" id="{175057CA-5ECF-B8F6-4EF3-B1F52DAF6477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8;p48">
              <a:extLst>
                <a:ext uri="{FF2B5EF4-FFF2-40B4-BE49-F238E27FC236}">
                  <a16:creationId xmlns:a16="http://schemas.microsoft.com/office/drawing/2014/main" id="{074C7B75-2732-9EDE-E13D-E3E92A66EF36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89;p48">
              <a:extLst>
                <a:ext uri="{FF2B5EF4-FFF2-40B4-BE49-F238E27FC236}">
                  <a16:creationId xmlns:a16="http://schemas.microsoft.com/office/drawing/2014/main" id="{52063138-DC50-F054-B502-1AA7F82312CB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0;p48">
              <a:extLst>
                <a:ext uri="{FF2B5EF4-FFF2-40B4-BE49-F238E27FC236}">
                  <a16:creationId xmlns:a16="http://schemas.microsoft.com/office/drawing/2014/main" id="{CA52982F-044C-A6F1-CAD5-61433CDF4EF8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91;p48">
              <a:extLst>
                <a:ext uri="{FF2B5EF4-FFF2-40B4-BE49-F238E27FC236}">
                  <a16:creationId xmlns:a16="http://schemas.microsoft.com/office/drawing/2014/main" id="{DD89B2FB-76B8-AF3E-B8C1-DC90CFB7F386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7CEBA99B-903F-E96B-1389-48A0623F6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0459058"/>
                  </p:ext>
                </p:extLst>
              </p:nvPr>
            </p:nvGraphicFramePr>
            <p:xfrm>
              <a:off x="3493966" y="1618511"/>
              <a:ext cx="701139" cy="362306"/>
            </p:xfrm>
            <a:graphic>
              <a:graphicData uri="http://schemas.microsoft.com/office/powerpoint/2016/slidezoom">
                <pslz:sldZm>
                  <pslz:sldZmObj sldId="314" cId="3904494688">
                    <pslz:zmPr id="{F541E145-3D45-4259-9479-5C2400196044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1139" cy="36230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Zoom de diapositive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CEBA99B-903F-E96B-1389-48A0623F6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3966" y="1618511"/>
                <a:ext cx="701139" cy="36230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5" name="Zoom de diapositive 44">
                <a:extLst>
                  <a:ext uri="{FF2B5EF4-FFF2-40B4-BE49-F238E27FC236}">
                    <a16:creationId xmlns:a16="http://schemas.microsoft.com/office/drawing/2014/main" id="{7D1D959A-9FA0-45BE-A485-128F1E00DA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5769913"/>
                  </p:ext>
                </p:extLst>
              </p:nvPr>
            </p:nvGraphicFramePr>
            <p:xfrm>
              <a:off x="4917251" y="2181925"/>
              <a:ext cx="722406" cy="373296"/>
            </p:xfrm>
            <a:graphic>
              <a:graphicData uri="http://schemas.microsoft.com/office/powerpoint/2016/slidezoom">
                <pslz:sldZm>
                  <pslz:sldZmObj sldId="315" cId="3552507379">
                    <pslz:zmPr id="{28697443-6175-493D-AD6C-CED6CDC9A576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2406" cy="37329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5" name="Zoom de diapositive 4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D1D959A-9FA0-45BE-A485-128F1E00DA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7251" y="2181925"/>
                <a:ext cx="722406" cy="37329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7" name="Zoom de diapositive 46">
                <a:extLst>
                  <a:ext uri="{FF2B5EF4-FFF2-40B4-BE49-F238E27FC236}">
                    <a16:creationId xmlns:a16="http://schemas.microsoft.com/office/drawing/2014/main" id="{B2565C84-C945-0CD6-7BEB-4506B8BD2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8793384"/>
                  </p:ext>
                </p:extLst>
              </p:nvPr>
            </p:nvGraphicFramePr>
            <p:xfrm>
              <a:off x="3492799" y="2615855"/>
              <a:ext cx="711392" cy="367604"/>
            </p:xfrm>
            <a:graphic>
              <a:graphicData uri="http://schemas.microsoft.com/office/powerpoint/2016/slidezoom">
                <pslz:sldZm>
                  <pslz:sldZmObj sldId="316" cId="961308826">
                    <pslz:zmPr id="{1809F2D7-23B5-474A-BD1B-C0BCCDBBBBE0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1392" cy="3676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7" name="Zoom de diapositive 4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2565C84-C945-0CD6-7BEB-4506B8BD23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2799" y="2615855"/>
                <a:ext cx="711392" cy="36760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9" name="Zoom de diapositive 48">
                <a:extLst>
                  <a:ext uri="{FF2B5EF4-FFF2-40B4-BE49-F238E27FC236}">
                    <a16:creationId xmlns:a16="http://schemas.microsoft.com/office/drawing/2014/main" id="{CD363191-CCDB-F5AC-EBCF-614CA9EAAE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1755315"/>
                  </p:ext>
                </p:extLst>
              </p:nvPr>
            </p:nvGraphicFramePr>
            <p:xfrm>
              <a:off x="3503825" y="3665096"/>
              <a:ext cx="689101" cy="356086"/>
            </p:xfrm>
            <a:graphic>
              <a:graphicData uri="http://schemas.microsoft.com/office/powerpoint/2016/slidezoom">
                <pslz:sldZm>
                  <pslz:sldZmObj sldId="317" cId="1920537280">
                    <pslz:zmPr id="{5439D077-B748-428F-9986-9894BCB308C0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9101" cy="3560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9" name="Zoom de diapositive 4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D363191-CCDB-F5AC-EBCF-614CA9EAA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3825" y="3665096"/>
                <a:ext cx="689101" cy="3560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1" name="Zoom de diapositive 50">
                <a:extLst>
                  <a:ext uri="{FF2B5EF4-FFF2-40B4-BE49-F238E27FC236}">
                    <a16:creationId xmlns:a16="http://schemas.microsoft.com/office/drawing/2014/main" id="{5C7EF1AD-82E7-59E2-FCE5-28D6F0DB88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3377355"/>
                  </p:ext>
                </p:extLst>
              </p:nvPr>
            </p:nvGraphicFramePr>
            <p:xfrm>
              <a:off x="4930085" y="3307657"/>
              <a:ext cx="707808" cy="365752"/>
            </p:xfrm>
            <a:graphic>
              <a:graphicData uri="http://schemas.microsoft.com/office/powerpoint/2016/slidezoom">
                <pslz:sldZm>
                  <pslz:sldZmObj sldId="318" cId="1158726654">
                    <pslz:zmPr id="{F19EB09A-CA99-4C33-B9CA-5B1BC1E676AD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7808" cy="36575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1" name="Zoom de diapositive 5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C7EF1AD-82E7-59E2-FCE5-28D6F0DB88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0085" y="3307657"/>
                <a:ext cx="707808" cy="36575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3" name="Zoom de diapositive 52">
                <a:extLst>
                  <a:ext uri="{FF2B5EF4-FFF2-40B4-BE49-F238E27FC236}">
                    <a16:creationId xmlns:a16="http://schemas.microsoft.com/office/drawing/2014/main" id="{DB07A4FB-93E3-FF79-C77B-A3F1EA2BFA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5089062"/>
                  </p:ext>
                </p:extLst>
              </p:nvPr>
            </p:nvGraphicFramePr>
            <p:xfrm>
              <a:off x="4923131" y="3286820"/>
              <a:ext cx="724693" cy="374477"/>
            </p:xfrm>
            <a:graphic>
              <a:graphicData uri="http://schemas.microsoft.com/office/powerpoint/2016/slidezoom">
                <pslz:sldZm>
                  <pslz:sldZmObj sldId="319" cId="1033623803">
                    <pslz:zmPr id="{060D07CD-1040-4DB0-99ED-60DA070D05A1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4693" cy="3744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3" name="Zoom de diapositive 5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B07A4FB-93E3-FF79-C77B-A3F1EA2BFA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3131" y="3286820"/>
                <a:ext cx="724693" cy="3744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24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03CDAE62-0CE0-AA5C-B9A9-58A6A1FA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07.  Synthèse</a:t>
            </a:r>
            <a:endParaRPr sz="3000" dirty="0"/>
          </a:p>
        </p:txBody>
      </p:sp>
      <p:sp>
        <p:nvSpPr>
          <p:cNvPr id="2" name="Google Shape;659;p38">
            <a:extLst>
              <a:ext uri="{FF2B5EF4-FFF2-40B4-BE49-F238E27FC236}">
                <a16:creationId xmlns:a16="http://schemas.microsoft.com/office/drawing/2014/main" id="{C001CC45-3912-E95D-3B7D-BAE9EE83F8AC}"/>
              </a:ext>
            </a:extLst>
          </p:cNvPr>
          <p:cNvSpPr txBox="1">
            <a:spLocks/>
          </p:cNvSpPr>
          <p:nvPr/>
        </p:nvSpPr>
        <p:spPr>
          <a:xfrm>
            <a:off x="1571946" y="1255849"/>
            <a:ext cx="6752989" cy="355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Jeu de données de 210 162 arbres sur 17 variables.</a:t>
            </a:r>
          </a:p>
          <a:p>
            <a:pPr marL="285750" indent="-285750">
              <a:buFontTx/>
              <a:buChar char="-"/>
            </a:pPr>
            <a:r>
              <a:rPr lang="fr-FR" dirty="0"/>
              <a:t>Jeu contenant des valeurs manquantes ou aberrantes.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Large gamme d’arbres, tant par leur variété que par leur taille, avec une concentration notable d’arbres adultes.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Certains arrondissements sont plus peuplés que d’autres.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Corrélation entre le stade de développement et l’emplacement.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La taille et le stade de développement sont des critères importants pour définir les besoins en entretien.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Il faut optimiser les tournés en prenant en compte la densité d’arbres par arrondissement et leurs besoins spécifiques.</a:t>
            </a:r>
          </a:p>
        </p:txBody>
      </p:sp>
    </p:spTree>
    <p:extLst>
      <p:ext uri="{BB962C8B-B14F-4D97-AF65-F5344CB8AC3E}">
        <p14:creationId xmlns:p14="http://schemas.microsoft.com/office/powerpoint/2010/main" val="239530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5;p37">
            <a:extLst>
              <a:ext uri="{FF2B5EF4-FFF2-40B4-BE49-F238E27FC236}">
                <a16:creationId xmlns:a16="http://schemas.microsoft.com/office/drawing/2014/main" id="{03CDAE62-0CE0-AA5C-B9A9-58A6A1FA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08. Recommandations</a:t>
            </a:r>
            <a:endParaRPr sz="3000" dirty="0"/>
          </a:p>
        </p:txBody>
      </p:sp>
      <p:sp>
        <p:nvSpPr>
          <p:cNvPr id="2" name="Google Shape;659;p38">
            <a:extLst>
              <a:ext uri="{FF2B5EF4-FFF2-40B4-BE49-F238E27FC236}">
                <a16:creationId xmlns:a16="http://schemas.microsoft.com/office/drawing/2014/main" id="{F53EE2FD-0629-F8C7-D65C-0577E5445C38}"/>
              </a:ext>
            </a:extLst>
          </p:cNvPr>
          <p:cNvSpPr txBox="1">
            <a:spLocks/>
          </p:cNvSpPr>
          <p:nvPr/>
        </p:nvSpPr>
        <p:spPr>
          <a:xfrm>
            <a:off x="1550337" y="1142833"/>
            <a:ext cx="6764324" cy="65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Il y a beaucoup trop de valeurs manquantes ou aberrantes, les résultats d’analyse peut être grandement améliorer.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il serait judicieux de remesurer certains arbres, à l’aide de cette carte :</a:t>
            </a:r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B4A12B6B-141A-B51E-3E52-1AF03711C8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4150434"/>
                  </p:ext>
                </p:extLst>
              </p:nvPr>
            </p:nvGraphicFramePr>
            <p:xfrm>
              <a:off x="2565970" y="2031554"/>
              <a:ext cx="4286893" cy="2411377"/>
            </p:xfrm>
            <a:graphic>
              <a:graphicData uri="http://schemas.microsoft.com/office/powerpoint/2016/slidezoom">
                <pslz:sldZm>
                  <pslz:sldZmObj sldId="318" cId="1158726654">
                    <pslz:zmPr id="{BE56A7B1-008F-4EC1-BF04-2905884F87F6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86893" cy="24113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4A12B6B-141A-B51E-3E52-1AF03711C8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5970" y="2031554"/>
                <a:ext cx="4286893" cy="24113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863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736840" y="1699800"/>
            <a:ext cx="5826281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Merci</a:t>
            </a:r>
            <a:br>
              <a:rPr lang="fr-FR" dirty="0"/>
            </a:br>
            <a:r>
              <a:rPr lang="fr-FR" dirty="0"/>
              <a:t>pour votre écoute</a:t>
            </a: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9922;p65">
            <a:extLst>
              <a:ext uri="{FF2B5EF4-FFF2-40B4-BE49-F238E27FC236}">
                <a16:creationId xmlns:a16="http://schemas.microsoft.com/office/drawing/2014/main" id="{88B27346-7716-3D34-5421-D50734B814E6}"/>
              </a:ext>
            </a:extLst>
          </p:cNvPr>
          <p:cNvGrpSpPr/>
          <p:nvPr/>
        </p:nvGrpSpPr>
        <p:grpSpPr>
          <a:xfrm>
            <a:off x="4275126" y="3803862"/>
            <a:ext cx="749707" cy="634975"/>
            <a:chOff x="6671087" y="2009304"/>
            <a:chExt cx="332757" cy="281833"/>
          </a:xfrm>
          <a:solidFill>
            <a:srgbClr val="FFC000"/>
          </a:solidFill>
        </p:grpSpPr>
        <p:sp>
          <p:nvSpPr>
            <p:cNvPr id="3" name="Google Shape;9923;p65">
              <a:extLst>
                <a:ext uri="{FF2B5EF4-FFF2-40B4-BE49-F238E27FC236}">
                  <a16:creationId xmlns:a16="http://schemas.microsoft.com/office/drawing/2014/main" id="{4BCCAEF3-A572-68C6-CB96-E358844637A2}"/>
                </a:ext>
              </a:extLst>
            </p:cNvPr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924;p65">
              <a:extLst>
                <a:ext uri="{FF2B5EF4-FFF2-40B4-BE49-F238E27FC236}">
                  <a16:creationId xmlns:a16="http://schemas.microsoft.com/office/drawing/2014/main" id="{8C2612A1-13E6-6D01-A592-5FC507CD3CFA}"/>
                </a:ext>
              </a:extLst>
            </p:cNvPr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0708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31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menu&#10;&#10;Description générée automatiquement">
            <a:extLst>
              <a:ext uri="{FF2B5EF4-FFF2-40B4-BE49-F238E27FC236}">
                <a16:creationId xmlns:a16="http://schemas.microsoft.com/office/drawing/2014/main" id="{272DFEBD-7FF2-ED57-B785-F54E887A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57" y="524675"/>
            <a:ext cx="3856286" cy="409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01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59C4F19-A4FA-4A6F-3538-E0412543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367" y="732641"/>
            <a:ext cx="6203265" cy="36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64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5" y="845453"/>
            <a:ext cx="7126759" cy="34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2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BEC52A9C-D611-9FDD-F7C1-B4CA227F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98" y="436418"/>
            <a:ext cx="7080645" cy="39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0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1730591" y="309521"/>
            <a:ext cx="60068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Sommaire</a:t>
            </a:r>
            <a:endParaRPr sz="3600" dirty="0"/>
          </a:p>
        </p:txBody>
      </p:sp>
      <p:sp>
        <p:nvSpPr>
          <p:cNvPr id="532" name="Google Shape;532;p33"/>
          <p:cNvSpPr txBox="1">
            <a:spLocks noGrp="1"/>
          </p:cNvSpPr>
          <p:nvPr>
            <p:ph type="subTitle" idx="3"/>
          </p:nvPr>
        </p:nvSpPr>
        <p:spPr>
          <a:xfrm>
            <a:off x="1802813" y="1460781"/>
            <a:ext cx="2018741" cy="447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Contexte</a:t>
            </a:r>
            <a:endParaRPr sz="1600" dirty="0"/>
          </a:p>
        </p:txBody>
      </p:sp>
      <p:sp>
        <p:nvSpPr>
          <p:cNvPr id="25" name="Google Shape;532;p33">
            <a:extLst>
              <a:ext uri="{FF2B5EF4-FFF2-40B4-BE49-F238E27FC236}">
                <a16:creationId xmlns:a16="http://schemas.microsoft.com/office/drawing/2014/main" id="{AC24723D-0263-2E7D-711A-E999AC1DAC21}"/>
              </a:ext>
            </a:extLst>
          </p:cNvPr>
          <p:cNvSpPr txBox="1">
            <a:spLocks/>
          </p:cNvSpPr>
          <p:nvPr/>
        </p:nvSpPr>
        <p:spPr>
          <a:xfrm>
            <a:off x="1802814" y="2081336"/>
            <a:ext cx="271380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Ressources</a:t>
            </a:r>
          </a:p>
        </p:txBody>
      </p:sp>
      <p:sp>
        <p:nvSpPr>
          <p:cNvPr id="28" name="Google Shape;532;p33">
            <a:extLst>
              <a:ext uri="{FF2B5EF4-FFF2-40B4-BE49-F238E27FC236}">
                <a16:creationId xmlns:a16="http://schemas.microsoft.com/office/drawing/2014/main" id="{1FFE5E01-E34C-D467-0416-3C1BED1CF4CA}"/>
              </a:ext>
            </a:extLst>
          </p:cNvPr>
          <p:cNvSpPr txBox="1">
            <a:spLocks/>
          </p:cNvSpPr>
          <p:nvPr/>
        </p:nvSpPr>
        <p:spPr>
          <a:xfrm>
            <a:off x="1802813" y="2711021"/>
            <a:ext cx="257868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Description du jeu de données</a:t>
            </a:r>
          </a:p>
        </p:txBody>
      </p:sp>
      <p:sp>
        <p:nvSpPr>
          <p:cNvPr id="31" name="Google Shape;532;p33">
            <a:extLst>
              <a:ext uri="{FF2B5EF4-FFF2-40B4-BE49-F238E27FC236}">
                <a16:creationId xmlns:a16="http://schemas.microsoft.com/office/drawing/2014/main" id="{F4252C53-E53A-EB75-0CA6-506763740F02}"/>
              </a:ext>
            </a:extLst>
          </p:cNvPr>
          <p:cNvSpPr txBox="1">
            <a:spLocks/>
          </p:cNvSpPr>
          <p:nvPr/>
        </p:nvSpPr>
        <p:spPr>
          <a:xfrm>
            <a:off x="1802814" y="3340706"/>
            <a:ext cx="271380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Traitement des données</a:t>
            </a:r>
          </a:p>
        </p:txBody>
      </p:sp>
      <p:sp>
        <p:nvSpPr>
          <p:cNvPr id="13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943078" y="1494254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05.</a:t>
            </a:r>
          </a:p>
        </p:txBody>
      </p:sp>
      <p:sp>
        <p:nvSpPr>
          <p:cNvPr id="14" name="Google Shape;532;p33">
            <a:extLst>
              <a:ext uri="{FF2B5EF4-FFF2-40B4-BE49-F238E27FC236}">
                <a16:creationId xmlns:a16="http://schemas.microsoft.com/office/drawing/2014/main" id="{BF13EE57-C916-C8DF-43EF-A373FD7DE665}"/>
              </a:ext>
            </a:extLst>
          </p:cNvPr>
          <p:cNvSpPr txBox="1">
            <a:spLocks/>
          </p:cNvSpPr>
          <p:nvPr/>
        </p:nvSpPr>
        <p:spPr>
          <a:xfrm>
            <a:off x="5609838" y="1469028"/>
            <a:ext cx="272307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Analyse Univariée</a:t>
            </a:r>
          </a:p>
        </p:txBody>
      </p:sp>
      <p:grpSp>
        <p:nvGrpSpPr>
          <p:cNvPr id="15" name="Google Shape;875;p44">
            <a:extLst>
              <a:ext uri="{FF2B5EF4-FFF2-40B4-BE49-F238E27FC236}">
                <a16:creationId xmlns:a16="http://schemas.microsoft.com/office/drawing/2014/main" id="{F302E21F-9D51-A0E4-E839-092B588765A6}"/>
              </a:ext>
            </a:extLst>
          </p:cNvPr>
          <p:cNvGrpSpPr/>
          <p:nvPr/>
        </p:nvGrpSpPr>
        <p:grpSpPr>
          <a:xfrm>
            <a:off x="7542581" y="-249703"/>
            <a:ext cx="1734725" cy="1955314"/>
            <a:chOff x="2594603" y="2081903"/>
            <a:chExt cx="871327" cy="982126"/>
          </a:xfrm>
        </p:grpSpPr>
        <p:sp>
          <p:nvSpPr>
            <p:cNvPr id="16" name="Google Shape;876;p44">
              <a:extLst>
                <a:ext uri="{FF2B5EF4-FFF2-40B4-BE49-F238E27FC236}">
                  <a16:creationId xmlns:a16="http://schemas.microsoft.com/office/drawing/2014/main" id="{D8FF438A-BF16-59C3-70EE-A4848F591CFF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77;p44">
              <a:extLst>
                <a:ext uri="{FF2B5EF4-FFF2-40B4-BE49-F238E27FC236}">
                  <a16:creationId xmlns:a16="http://schemas.microsoft.com/office/drawing/2014/main" id="{B64CEC98-CF2D-CF33-6930-AF425C4E0703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8;p44">
              <a:extLst>
                <a:ext uri="{FF2B5EF4-FFF2-40B4-BE49-F238E27FC236}">
                  <a16:creationId xmlns:a16="http://schemas.microsoft.com/office/drawing/2014/main" id="{51726EA4-6BF6-03A6-3027-8DAA22717FF2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9;p44">
              <a:extLst>
                <a:ext uri="{FF2B5EF4-FFF2-40B4-BE49-F238E27FC236}">
                  <a16:creationId xmlns:a16="http://schemas.microsoft.com/office/drawing/2014/main" id="{8931CDA6-CD00-466C-40A0-B7A5D4B8C0EA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0;p44">
              <a:extLst>
                <a:ext uri="{FF2B5EF4-FFF2-40B4-BE49-F238E27FC236}">
                  <a16:creationId xmlns:a16="http://schemas.microsoft.com/office/drawing/2014/main" id="{B7060CF5-F514-6BCF-95B8-41125754EEB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1;p44">
              <a:extLst>
                <a:ext uri="{FF2B5EF4-FFF2-40B4-BE49-F238E27FC236}">
                  <a16:creationId xmlns:a16="http://schemas.microsoft.com/office/drawing/2014/main" id="{4615299D-EFA1-1EB9-BB29-04614D6EAE2B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2;p44">
              <a:extLst>
                <a:ext uri="{FF2B5EF4-FFF2-40B4-BE49-F238E27FC236}">
                  <a16:creationId xmlns:a16="http://schemas.microsoft.com/office/drawing/2014/main" id="{1B2AB63F-974A-0A15-1AD8-8DBCFA2A188A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3;p44">
              <a:extLst>
                <a:ext uri="{FF2B5EF4-FFF2-40B4-BE49-F238E27FC236}">
                  <a16:creationId xmlns:a16="http://schemas.microsoft.com/office/drawing/2014/main" id="{713E75A2-88F8-797A-462C-1D451C1CEC99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4;p44">
              <a:extLst>
                <a:ext uri="{FF2B5EF4-FFF2-40B4-BE49-F238E27FC236}">
                  <a16:creationId xmlns:a16="http://schemas.microsoft.com/office/drawing/2014/main" id="{C67804B5-CF21-38E7-862E-53B941C417BE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5;p44">
              <a:extLst>
                <a:ext uri="{FF2B5EF4-FFF2-40B4-BE49-F238E27FC236}">
                  <a16:creationId xmlns:a16="http://schemas.microsoft.com/office/drawing/2014/main" id="{E8C9FDBB-FEC2-B187-777A-BE88B36601F2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86;p44">
              <a:extLst>
                <a:ext uri="{FF2B5EF4-FFF2-40B4-BE49-F238E27FC236}">
                  <a16:creationId xmlns:a16="http://schemas.microsoft.com/office/drawing/2014/main" id="{C9015D51-1B6B-C778-0094-3CF5C7E19C9D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87;p44">
              <a:extLst>
                <a:ext uri="{FF2B5EF4-FFF2-40B4-BE49-F238E27FC236}">
                  <a16:creationId xmlns:a16="http://schemas.microsoft.com/office/drawing/2014/main" id="{FC04E925-05B7-ECB7-4B92-76720E5E44B7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88;p44">
              <a:extLst>
                <a:ext uri="{FF2B5EF4-FFF2-40B4-BE49-F238E27FC236}">
                  <a16:creationId xmlns:a16="http://schemas.microsoft.com/office/drawing/2014/main" id="{0DCBC2C8-D213-BC13-6BF5-62B001345C7B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89;p44">
              <a:extLst>
                <a:ext uri="{FF2B5EF4-FFF2-40B4-BE49-F238E27FC236}">
                  <a16:creationId xmlns:a16="http://schemas.microsoft.com/office/drawing/2014/main" id="{208968A9-D1C7-FC6E-C42C-58B091844C89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136053" y="3362330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04.</a:t>
            </a:r>
          </a:p>
        </p:txBody>
      </p:sp>
      <p:sp>
        <p:nvSpPr>
          <p:cNvPr id="44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136053" y="2737573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03.</a:t>
            </a:r>
          </a:p>
        </p:txBody>
      </p:sp>
      <p:sp>
        <p:nvSpPr>
          <p:cNvPr id="45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136053" y="2126297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02.</a:t>
            </a:r>
          </a:p>
        </p:txBody>
      </p:sp>
      <p:sp>
        <p:nvSpPr>
          <p:cNvPr id="46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1136053" y="1485356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01.</a:t>
            </a:r>
          </a:p>
        </p:txBody>
      </p:sp>
      <p:sp>
        <p:nvSpPr>
          <p:cNvPr id="47" name="Google Shape;532;p33">
            <a:extLst>
              <a:ext uri="{FF2B5EF4-FFF2-40B4-BE49-F238E27FC236}">
                <a16:creationId xmlns:a16="http://schemas.microsoft.com/office/drawing/2014/main" id="{AC24723D-0263-2E7D-711A-E999AC1DAC21}"/>
              </a:ext>
            </a:extLst>
          </p:cNvPr>
          <p:cNvSpPr txBox="1">
            <a:spLocks/>
          </p:cNvSpPr>
          <p:nvPr/>
        </p:nvSpPr>
        <p:spPr>
          <a:xfrm>
            <a:off x="5609839" y="2081336"/>
            <a:ext cx="221336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Analyse Bivariée</a:t>
            </a:r>
          </a:p>
        </p:txBody>
      </p:sp>
      <p:sp>
        <p:nvSpPr>
          <p:cNvPr id="48" name="Google Shape;532;p33">
            <a:extLst>
              <a:ext uri="{FF2B5EF4-FFF2-40B4-BE49-F238E27FC236}">
                <a16:creationId xmlns:a16="http://schemas.microsoft.com/office/drawing/2014/main" id="{1FFE5E01-E34C-D467-0416-3C1BED1CF4CA}"/>
              </a:ext>
            </a:extLst>
          </p:cNvPr>
          <p:cNvSpPr txBox="1">
            <a:spLocks/>
          </p:cNvSpPr>
          <p:nvPr/>
        </p:nvSpPr>
        <p:spPr>
          <a:xfrm>
            <a:off x="5609838" y="2711021"/>
            <a:ext cx="254038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Synthèse</a:t>
            </a:r>
          </a:p>
        </p:txBody>
      </p:sp>
      <p:sp>
        <p:nvSpPr>
          <p:cNvPr id="49" name="Google Shape;532;p33">
            <a:extLst>
              <a:ext uri="{FF2B5EF4-FFF2-40B4-BE49-F238E27FC236}">
                <a16:creationId xmlns:a16="http://schemas.microsoft.com/office/drawing/2014/main" id="{F4252C53-E53A-EB75-0CA6-506763740F02}"/>
              </a:ext>
            </a:extLst>
          </p:cNvPr>
          <p:cNvSpPr txBox="1">
            <a:spLocks/>
          </p:cNvSpPr>
          <p:nvPr/>
        </p:nvSpPr>
        <p:spPr>
          <a:xfrm>
            <a:off x="5609839" y="3340706"/>
            <a:ext cx="271380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Recommandations</a:t>
            </a:r>
          </a:p>
        </p:txBody>
      </p:sp>
      <p:sp>
        <p:nvSpPr>
          <p:cNvPr id="50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943078" y="3362330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08.</a:t>
            </a:r>
          </a:p>
        </p:txBody>
      </p:sp>
      <p:sp>
        <p:nvSpPr>
          <p:cNvPr id="51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943078" y="2724570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07.</a:t>
            </a:r>
          </a:p>
        </p:txBody>
      </p:sp>
      <p:sp>
        <p:nvSpPr>
          <p:cNvPr id="52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943078" y="2126297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06.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227ACA4-99EA-0385-73E8-ADDC709D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520793"/>
            <a:ext cx="7212946" cy="41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27BFB4D9-60CF-993A-5FA1-F91915B5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4" y="650834"/>
            <a:ext cx="6684751" cy="36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11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D2C4CD0B-74B2-31EC-2913-FA725FB8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14" y="766269"/>
            <a:ext cx="6605536" cy="36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09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0EE74805-FAE5-5C95-E111-5109FDA60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87" y="531014"/>
            <a:ext cx="6429563" cy="40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06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34BDFEB3-3091-1911-25F8-D412AFE9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1" y="623191"/>
            <a:ext cx="6344706" cy="400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7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4E471146-E647-23DA-3888-C900643C3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89" y="353290"/>
            <a:ext cx="7147687" cy="42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56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D5735C80-2078-C9B8-1CEC-A3A982B8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40" y="465099"/>
            <a:ext cx="5920719" cy="42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5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2B70B87F-11A7-AA0D-5644-16B8E3C2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94" y="456231"/>
            <a:ext cx="4115011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97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6905A057-A6EC-4D3C-7283-0FFA261A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04" y="378602"/>
            <a:ext cx="6061791" cy="438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39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AFF8479D-C0DD-0B9F-A65D-70DB3030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346364"/>
            <a:ext cx="6223634" cy="433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 Contexte</a:t>
            </a:r>
            <a:endParaRPr dirty="0"/>
          </a:p>
        </p:txBody>
      </p:sp>
      <p:grpSp>
        <p:nvGrpSpPr>
          <p:cNvPr id="665" name="Google Shape;665;p38"/>
          <p:cNvGrpSpPr/>
          <p:nvPr/>
        </p:nvGrpSpPr>
        <p:grpSpPr>
          <a:xfrm>
            <a:off x="437680" y="3427163"/>
            <a:ext cx="1689042" cy="1031912"/>
            <a:chOff x="3577367" y="1677509"/>
            <a:chExt cx="1393254" cy="851132"/>
          </a:xfrm>
        </p:grpSpPr>
        <p:sp>
          <p:nvSpPr>
            <p:cNvPr id="666" name="Google Shape;666;p38"/>
            <p:cNvSpPr/>
            <p:nvPr/>
          </p:nvSpPr>
          <p:spPr>
            <a:xfrm>
              <a:off x="3605409" y="1677509"/>
              <a:ext cx="1365212" cy="851132"/>
            </a:xfrm>
            <a:custGeom>
              <a:avLst/>
              <a:gdLst/>
              <a:ahLst/>
              <a:cxnLst/>
              <a:rect l="l" t="t" r="r" b="b"/>
              <a:pathLst>
                <a:path w="2829455" h="1764004" extrusionOk="0">
                  <a:moveTo>
                    <a:pt x="2699484" y="1764004"/>
                  </a:moveTo>
                  <a:lnTo>
                    <a:pt x="129972" y="1764004"/>
                  </a:lnTo>
                  <a:cubicBezTo>
                    <a:pt x="58187" y="1764004"/>
                    <a:pt x="0" y="1705817"/>
                    <a:pt x="0" y="1634032"/>
                  </a:cubicBezTo>
                  <a:lnTo>
                    <a:pt x="0" y="129972"/>
                  </a:lnTo>
                  <a:cubicBezTo>
                    <a:pt x="0" y="58187"/>
                    <a:pt x="58187" y="0"/>
                    <a:pt x="129972" y="0"/>
                  </a:cubicBezTo>
                  <a:lnTo>
                    <a:pt x="2699484" y="0"/>
                  </a:lnTo>
                  <a:cubicBezTo>
                    <a:pt x="2771268" y="0"/>
                    <a:pt x="2829456" y="58187"/>
                    <a:pt x="2829456" y="129972"/>
                  </a:cubicBezTo>
                  <a:lnTo>
                    <a:pt x="2829456" y="1634032"/>
                  </a:lnTo>
                  <a:cubicBezTo>
                    <a:pt x="2829379" y="1705817"/>
                    <a:pt x="2771192" y="1764004"/>
                    <a:pt x="2699484" y="17640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4660956" y="2269904"/>
              <a:ext cx="172521" cy="33830"/>
            </a:xfrm>
            <a:custGeom>
              <a:avLst/>
              <a:gdLst/>
              <a:ahLst/>
              <a:cxnLst/>
              <a:rect l="l" t="t" r="r" b="b"/>
              <a:pathLst>
                <a:path w="357556" h="70113" extrusionOk="0">
                  <a:moveTo>
                    <a:pt x="0" y="0"/>
                  </a:moveTo>
                  <a:lnTo>
                    <a:pt x="357556" y="0"/>
                  </a:lnTo>
                  <a:lnTo>
                    <a:pt x="357556" y="70113"/>
                  </a:lnTo>
                  <a:lnTo>
                    <a:pt x="0" y="701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4660956" y="2102017"/>
              <a:ext cx="172520" cy="127878"/>
            </a:xfrm>
            <a:custGeom>
              <a:avLst/>
              <a:gdLst/>
              <a:ahLst/>
              <a:cxnLst/>
              <a:rect l="l" t="t" r="r" b="b"/>
              <a:pathLst>
                <a:path w="357555" h="265033" extrusionOk="0">
                  <a:moveTo>
                    <a:pt x="294583" y="265034"/>
                  </a:moveTo>
                  <a:lnTo>
                    <a:pt x="62973" y="265034"/>
                  </a:lnTo>
                  <a:cubicBezTo>
                    <a:pt x="28182" y="265034"/>
                    <a:pt x="0" y="236851"/>
                    <a:pt x="0" y="202061"/>
                  </a:cubicBezTo>
                  <a:lnTo>
                    <a:pt x="0" y="62973"/>
                  </a:lnTo>
                  <a:cubicBezTo>
                    <a:pt x="0" y="28182"/>
                    <a:pt x="28182" y="0"/>
                    <a:pt x="62973" y="0"/>
                  </a:cubicBezTo>
                  <a:lnTo>
                    <a:pt x="294583" y="0"/>
                  </a:lnTo>
                  <a:cubicBezTo>
                    <a:pt x="329374" y="0"/>
                    <a:pt x="357556" y="28182"/>
                    <a:pt x="357556" y="62973"/>
                  </a:cubicBezTo>
                  <a:lnTo>
                    <a:pt x="357556" y="202061"/>
                  </a:lnTo>
                  <a:cubicBezTo>
                    <a:pt x="357556" y="236851"/>
                    <a:pt x="329374" y="265034"/>
                    <a:pt x="294583" y="2650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4660956" y="2337139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4660956" y="2359661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4660956" y="2382146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4561547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4402508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4243504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408446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392542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3766423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3605409" y="1916202"/>
              <a:ext cx="958485" cy="400277"/>
            </a:xfrm>
            <a:custGeom>
              <a:avLst/>
              <a:gdLst/>
              <a:ahLst/>
              <a:cxnLst/>
              <a:rect l="l" t="t" r="r" b="b"/>
              <a:pathLst>
                <a:path w="1986498" h="829589" extrusionOk="0">
                  <a:moveTo>
                    <a:pt x="0" y="607196"/>
                  </a:moveTo>
                  <a:lnTo>
                    <a:pt x="299065" y="409465"/>
                  </a:lnTo>
                  <a:cubicBezTo>
                    <a:pt x="320486" y="395336"/>
                    <a:pt x="348289" y="395716"/>
                    <a:pt x="369330" y="410377"/>
                  </a:cubicBezTo>
                  <a:lnTo>
                    <a:pt x="590229" y="565112"/>
                  </a:lnTo>
                  <a:cubicBezTo>
                    <a:pt x="621754" y="587142"/>
                    <a:pt x="665508" y="575747"/>
                    <a:pt x="682220" y="541184"/>
                  </a:cubicBezTo>
                  <a:lnTo>
                    <a:pt x="926896" y="35273"/>
                  </a:lnTo>
                  <a:cubicBezTo>
                    <a:pt x="951508" y="-15622"/>
                    <a:pt x="1025647" y="-10228"/>
                    <a:pt x="1042663" y="43629"/>
                  </a:cubicBezTo>
                  <a:lnTo>
                    <a:pt x="1277084" y="785936"/>
                  </a:lnTo>
                  <a:cubicBezTo>
                    <a:pt x="1294251" y="840401"/>
                    <a:pt x="1369454" y="845111"/>
                    <a:pt x="1393306" y="793228"/>
                  </a:cubicBezTo>
                  <a:lnTo>
                    <a:pt x="1610635" y="321424"/>
                  </a:lnTo>
                  <a:cubicBezTo>
                    <a:pt x="1630765" y="277670"/>
                    <a:pt x="1690776" y="272277"/>
                    <a:pt x="1718426" y="311701"/>
                  </a:cubicBezTo>
                  <a:lnTo>
                    <a:pt x="1986499" y="6937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3972662" y="2024069"/>
              <a:ext cx="45595" cy="45595"/>
            </a:xfrm>
            <a:custGeom>
              <a:avLst/>
              <a:gdLst/>
              <a:ahLst/>
              <a:cxnLst/>
              <a:rect l="l" t="t" r="r" b="b"/>
              <a:pathLst>
                <a:path w="94497" h="94497" extrusionOk="0">
                  <a:moveTo>
                    <a:pt x="94497" y="47249"/>
                  </a:moveTo>
                  <a:cubicBezTo>
                    <a:pt x="94497" y="73344"/>
                    <a:pt x="73343" y="94498"/>
                    <a:pt x="47249" y="94498"/>
                  </a:cubicBezTo>
                  <a:cubicBezTo>
                    <a:pt x="21154" y="94498"/>
                    <a:pt x="0" y="73344"/>
                    <a:pt x="0" y="47249"/>
                  </a:cubicBezTo>
                  <a:cubicBezTo>
                    <a:pt x="0" y="21154"/>
                    <a:pt x="21154" y="0"/>
                    <a:pt x="47249" y="0"/>
                  </a:cubicBezTo>
                  <a:cubicBezTo>
                    <a:pt x="73343" y="0"/>
                    <a:pt x="94497" y="21154"/>
                    <a:pt x="94497" y="47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664089" y="1827628"/>
              <a:ext cx="317443" cy="189754"/>
            </a:xfrm>
            <a:custGeom>
              <a:avLst/>
              <a:gdLst/>
              <a:ahLst/>
              <a:cxnLst/>
              <a:rect l="l" t="t" r="r" b="b"/>
              <a:pathLst>
                <a:path w="657912" h="393272" extrusionOk="0">
                  <a:moveTo>
                    <a:pt x="622286" y="386954"/>
                  </a:moveTo>
                  <a:lnTo>
                    <a:pt x="552324" y="315397"/>
                  </a:lnTo>
                  <a:lnTo>
                    <a:pt x="50059" y="315397"/>
                  </a:lnTo>
                  <a:cubicBezTo>
                    <a:pt x="22409" y="315397"/>
                    <a:pt x="0" y="292988"/>
                    <a:pt x="0" y="265337"/>
                  </a:cubicBezTo>
                  <a:lnTo>
                    <a:pt x="0" y="50059"/>
                  </a:lnTo>
                  <a:cubicBezTo>
                    <a:pt x="0" y="22409"/>
                    <a:pt x="22409" y="0"/>
                    <a:pt x="50059" y="0"/>
                  </a:cubicBezTo>
                  <a:lnTo>
                    <a:pt x="607853" y="0"/>
                  </a:lnTo>
                  <a:cubicBezTo>
                    <a:pt x="635503" y="0"/>
                    <a:pt x="657912" y="22409"/>
                    <a:pt x="657912" y="50059"/>
                  </a:cubicBezTo>
                  <a:lnTo>
                    <a:pt x="657912" y="315397"/>
                  </a:lnTo>
                  <a:lnTo>
                    <a:pt x="657912" y="372445"/>
                  </a:lnTo>
                  <a:cubicBezTo>
                    <a:pt x="657912" y="391056"/>
                    <a:pt x="635275" y="400323"/>
                    <a:pt x="622286" y="386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3577367" y="242916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3577367" y="231823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3577367" y="220734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3577367" y="209642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3577367" y="1985534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3577367" y="187460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3577367" y="1763720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4293447" y="2127573"/>
              <a:ext cx="83273" cy="83273"/>
            </a:xfrm>
            <a:custGeom>
              <a:avLst/>
              <a:gdLst/>
              <a:ahLst/>
              <a:cxnLst/>
              <a:rect l="l" t="t" r="r" b="b"/>
              <a:pathLst>
                <a:path w="172587" h="172587" extrusionOk="0">
                  <a:moveTo>
                    <a:pt x="172587" y="86294"/>
                  </a:moveTo>
                  <a:cubicBezTo>
                    <a:pt x="172587" y="133952"/>
                    <a:pt x="133952" y="172587"/>
                    <a:pt x="86293" y="172587"/>
                  </a:cubicBezTo>
                  <a:cubicBezTo>
                    <a:pt x="38635" y="172587"/>
                    <a:pt x="0" y="133952"/>
                    <a:pt x="0" y="86294"/>
                  </a:cubicBezTo>
                  <a:cubicBezTo>
                    <a:pt x="0" y="38635"/>
                    <a:pt x="38635" y="0"/>
                    <a:pt x="86293" y="0"/>
                  </a:cubicBezTo>
                  <a:cubicBezTo>
                    <a:pt x="133952" y="0"/>
                    <a:pt x="172587" y="38635"/>
                    <a:pt x="172587" y="86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4561547" y="1738602"/>
              <a:ext cx="406653" cy="3665"/>
            </a:xfrm>
            <a:custGeom>
              <a:avLst/>
              <a:gdLst/>
              <a:ahLst/>
              <a:cxnLst/>
              <a:rect l="l" t="t" r="r" b="b"/>
              <a:pathLst>
                <a:path w="842805" h="7596" extrusionOk="0">
                  <a:moveTo>
                    <a:pt x="84280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38"/>
          <p:cNvGrpSpPr/>
          <p:nvPr/>
        </p:nvGrpSpPr>
        <p:grpSpPr>
          <a:xfrm>
            <a:off x="992021" y="1708036"/>
            <a:ext cx="1518587" cy="1233056"/>
            <a:chOff x="7329141" y="362469"/>
            <a:chExt cx="1022136" cy="829949"/>
          </a:xfrm>
        </p:grpSpPr>
        <p:sp>
          <p:nvSpPr>
            <p:cNvPr id="691" name="Google Shape;691;p38"/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3" name="Google Shape;693;p38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694" name="Google Shape;694;p38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38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6" name="Google Shape;696;p38"/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659;p38">
            <a:extLst>
              <a:ext uri="{FF2B5EF4-FFF2-40B4-BE49-F238E27FC236}">
                <a16:creationId xmlns:a16="http://schemas.microsoft.com/office/drawing/2014/main" id="{566F1746-D614-CE38-D113-B65442E33C2D}"/>
              </a:ext>
            </a:extLst>
          </p:cNvPr>
          <p:cNvSpPr txBox="1">
            <a:spLocks/>
          </p:cNvSpPr>
          <p:nvPr/>
        </p:nvSpPr>
        <p:spPr>
          <a:xfrm>
            <a:off x="3427499" y="1326515"/>
            <a:ext cx="4799605" cy="64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600" b="1" dirty="0"/>
              <a:t>Objectif</a:t>
            </a:r>
          </a:p>
          <a:p>
            <a:pPr marL="0" indent="0"/>
            <a:endParaRPr lang="en-US" dirty="0"/>
          </a:p>
          <a:p>
            <a:pPr marL="0" indent="0"/>
            <a:r>
              <a:rPr lang="fr-FR" dirty="0"/>
              <a:t>Réaliser une analyse exploratoire avec un jeu de données portant sur les arbres de la ville de Paris, dans le cadre du programme “Végétalisons la ville”.</a:t>
            </a:r>
            <a:endParaRPr lang="en-US" dirty="0"/>
          </a:p>
        </p:txBody>
      </p:sp>
      <p:sp>
        <p:nvSpPr>
          <p:cNvPr id="22" name="Google Shape;659;p38">
            <a:extLst>
              <a:ext uri="{FF2B5EF4-FFF2-40B4-BE49-F238E27FC236}">
                <a16:creationId xmlns:a16="http://schemas.microsoft.com/office/drawing/2014/main" id="{FC7E1138-592E-B3AF-D2EC-5D1E88F1ABD9}"/>
              </a:ext>
            </a:extLst>
          </p:cNvPr>
          <p:cNvSpPr txBox="1">
            <a:spLocks/>
          </p:cNvSpPr>
          <p:nvPr/>
        </p:nvSpPr>
        <p:spPr>
          <a:xfrm>
            <a:off x="3427499" y="2941092"/>
            <a:ext cx="4799605" cy="44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/>
              <a:t>Impact attendu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Réductions des coûts de transport et d’entretien.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Augmentation du nombre d’arbres bien entretenus.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Ville de Paris plus verte et plus durable.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3179618" y="1501513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C725D38-E262-9FE3-CAAB-D8E30F3A41AC}"/>
              </a:ext>
            </a:extLst>
          </p:cNvPr>
          <p:cNvSpPr/>
          <p:nvPr/>
        </p:nvSpPr>
        <p:spPr>
          <a:xfrm>
            <a:off x="3179618" y="3089815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iagramme, carré, Rectangle, texte&#10;&#10;Description générée automatiquement">
            <a:extLst>
              <a:ext uri="{FF2B5EF4-FFF2-40B4-BE49-F238E27FC236}">
                <a16:creationId xmlns:a16="http://schemas.microsoft.com/office/drawing/2014/main" id="{F0930A75-D127-3F2C-86DE-7BDA81BC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96" y="218485"/>
            <a:ext cx="6414408" cy="47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07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capture d’écran, carte&#10;&#10;Description générée automatiquement">
            <a:extLst>
              <a:ext uri="{FF2B5EF4-FFF2-40B4-BE49-F238E27FC236}">
                <a16:creationId xmlns:a16="http://schemas.microsoft.com/office/drawing/2014/main" id="{857F18C6-7612-FE4A-2182-52F977C8B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420" y="352003"/>
            <a:ext cx="4489160" cy="44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08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Caractère coloré, violet&#10;&#10;Description générée automatiquement">
            <a:extLst>
              <a:ext uri="{FF2B5EF4-FFF2-40B4-BE49-F238E27FC236}">
                <a16:creationId xmlns:a16="http://schemas.microsoft.com/office/drawing/2014/main" id="{9FB34085-61E8-F4CD-2FB2-6F8FC4E3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06" y="356049"/>
            <a:ext cx="5436988" cy="443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37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1EEFDEC3-B46B-86A8-2A21-679EED15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57" y="311543"/>
            <a:ext cx="5538485" cy="452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3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, texte, atlas, diagramme&#10;&#10;Description générée automatiquement">
            <a:extLst>
              <a:ext uri="{FF2B5EF4-FFF2-40B4-BE49-F238E27FC236}">
                <a16:creationId xmlns:a16="http://schemas.microsoft.com/office/drawing/2014/main" id="{5A6FA458-4A33-55B9-8392-2C923322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1" y="367631"/>
            <a:ext cx="7497597" cy="44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26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 Ressources</a:t>
            </a:r>
            <a:endParaRPr dirty="0"/>
          </a:p>
        </p:txBody>
      </p:sp>
      <p:grpSp>
        <p:nvGrpSpPr>
          <p:cNvPr id="559" name="Google Shape;559;p34"/>
          <p:cNvGrpSpPr/>
          <p:nvPr/>
        </p:nvGrpSpPr>
        <p:grpSpPr>
          <a:xfrm>
            <a:off x="350755" y="4018677"/>
            <a:ext cx="902056" cy="901976"/>
            <a:chOff x="4246593" y="503852"/>
            <a:chExt cx="902056" cy="901976"/>
          </a:xfrm>
        </p:grpSpPr>
        <p:grpSp>
          <p:nvGrpSpPr>
            <p:cNvPr id="560" name="Google Shape;560;p34"/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561" name="Google Shape;561;p34"/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34"/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34"/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566" name="Google Shape;566;p34"/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" name="Google Shape;12815;p69">
            <a:extLst>
              <a:ext uri="{FF2B5EF4-FFF2-40B4-BE49-F238E27FC236}">
                <a16:creationId xmlns:a16="http://schemas.microsoft.com/office/drawing/2014/main" id="{613D725E-A124-C779-147C-DC4CA40CFD10}"/>
              </a:ext>
            </a:extLst>
          </p:cNvPr>
          <p:cNvGrpSpPr/>
          <p:nvPr/>
        </p:nvGrpSpPr>
        <p:grpSpPr>
          <a:xfrm>
            <a:off x="1252586" y="1926407"/>
            <a:ext cx="917093" cy="1277756"/>
            <a:chOff x="1394741" y="1512061"/>
            <a:chExt cx="252444" cy="351722"/>
          </a:xfrm>
        </p:grpSpPr>
        <p:sp>
          <p:nvSpPr>
            <p:cNvPr id="5" name="Google Shape;12816;p69">
              <a:extLst>
                <a:ext uri="{FF2B5EF4-FFF2-40B4-BE49-F238E27FC236}">
                  <a16:creationId xmlns:a16="http://schemas.microsoft.com/office/drawing/2014/main" id="{E162D607-0180-29BC-D75A-074B558B6BA3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2817;p69">
              <a:extLst>
                <a:ext uri="{FF2B5EF4-FFF2-40B4-BE49-F238E27FC236}">
                  <a16:creationId xmlns:a16="http://schemas.microsoft.com/office/drawing/2014/main" id="{2CB64B3B-FB90-B0EE-EC5A-9E83296FDAC3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818;p69">
              <a:extLst>
                <a:ext uri="{FF2B5EF4-FFF2-40B4-BE49-F238E27FC236}">
                  <a16:creationId xmlns:a16="http://schemas.microsoft.com/office/drawing/2014/main" id="{27084B6C-C461-2849-9EE9-84D89398121C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19;p69">
              <a:extLst>
                <a:ext uri="{FF2B5EF4-FFF2-40B4-BE49-F238E27FC236}">
                  <a16:creationId xmlns:a16="http://schemas.microsoft.com/office/drawing/2014/main" id="{80D50523-12D7-9B68-9E51-0E8910B50C74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20;p69">
              <a:extLst>
                <a:ext uri="{FF2B5EF4-FFF2-40B4-BE49-F238E27FC236}">
                  <a16:creationId xmlns:a16="http://schemas.microsoft.com/office/drawing/2014/main" id="{867810AF-202F-1DB1-CF2B-200639F36B03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21;p69">
              <a:extLst>
                <a:ext uri="{FF2B5EF4-FFF2-40B4-BE49-F238E27FC236}">
                  <a16:creationId xmlns:a16="http://schemas.microsoft.com/office/drawing/2014/main" id="{6FF29AE0-659F-5BF8-D3BA-D482E39BF313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22;p69">
              <a:extLst>
                <a:ext uri="{FF2B5EF4-FFF2-40B4-BE49-F238E27FC236}">
                  <a16:creationId xmlns:a16="http://schemas.microsoft.com/office/drawing/2014/main" id="{0684C6A3-590C-C0C6-6311-FBDAD9DE9863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23;p69">
              <a:extLst>
                <a:ext uri="{FF2B5EF4-FFF2-40B4-BE49-F238E27FC236}">
                  <a16:creationId xmlns:a16="http://schemas.microsoft.com/office/drawing/2014/main" id="{096C0F74-7D51-FB2E-245D-18147A82B6F5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24;p69">
              <a:extLst>
                <a:ext uri="{FF2B5EF4-FFF2-40B4-BE49-F238E27FC236}">
                  <a16:creationId xmlns:a16="http://schemas.microsoft.com/office/drawing/2014/main" id="{4C465275-F416-A76F-E12E-59B28F70EF15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25;p69">
              <a:extLst>
                <a:ext uri="{FF2B5EF4-FFF2-40B4-BE49-F238E27FC236}">
                  <a16:creationId xmlns:a16="http://schemas.microsoft.com/office/drawing/2014/main" id="{A8A704CB-9E72-F83C-37BB-74B6392DB606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26;p69">
              <a:extLst>
                <a:ext uri="{FF2B5EF4-FFF2-40B4-BE49-F238E27FC236}">
                  <a16:creationId xmlns:a16="http://schemas.microsoft.com/office/drawing/2014/main" id="{855837A5-85FE-43F0-4BE6-0E1A27D2ECB5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27;p69">
              <a:extLst>
                <a:ext uri="{FF2B5EF4-FFF2-40B4-BE49-F238E27FC236}">
                  <a16:creationId xmlns:a16="http://schemas.microsoft.com/office/drawing/2014/main" id="{8E075F08-1709-0A49-B125-399FBCC23A99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28;p69">
              <a:extLst>
                <a:ext uri="{FF2B5EF4-FFF2-40B4-BE49-F238E27FC236}">
                  <a16:creationId xmlns:a16="http://schemas.microsoft.com/office/drawing/2014/main" id="{02B639EB-FB91-99EC-3981-DF8B7DCC1547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29;p69">
              <a:extLst>
                <a:ext uri="{FF2B5EF4-FFF2-40B4-BE49-F238E27FC236}">
                  <a16:creationId xmlns:a16="http://schemas.microsoft.com/office/drawing/2014/main" id="{5666C373-34F7-214C-1AF1-5104510E7CAB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830;p69">
              <a:extLst>
                <a:ext uri="{FF2B5EF4-FFF2-40B4-BE49-F238E27FC236}">
                  <a16:creationId xmlns:a16="http://schemas.microsoft.com/office/drawing/2014/main" id="{637D1E02-606C-A3AE-13AE-9A100CE18A6D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31;p69">
              <a:extLst>
                <a:ext uri="{FF2B5EF4-FFF2-40B4-BE49-F238E27FC236}">
                  <a16:creationId xmlns:a16="http://schemas.microsoft.com/office/drawing/2014/main" id="{BA0A00CF-7E1C-0D89-18EC-06F07AC6DBF6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32;p69">
              <a:extLst>
                <a:ext uri="{FF2B5EF4-FFF2-40B4-BE49-F238E27FC236}">
                  <a16:creationId xmlns:a16="http://schemas.microsoft.com/office/drawing/2014/main" id="{A2F8B18C-224D-27A5-84D9-F93F1CB63411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3481474" y="1197172"/>
            <a:ext cx="4799605" cy="64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La distribution Anaconda</a:t>
            </a:r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sz="1200" dirty="0"/>
              <a:t>Python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Jupyter Notebook</a:t>
            </a:r>
          </a:p>
        </p:txBody>
      </p:sp>
      <p:sp>
        <p:nvSpPr>
          <p:cNvPr id="24" name="Google Shape;659;p38">
            <a:extLst>
              <a:ext uri="{FF2B5EF4-FFF2-40B4-BE49-F238E27FC236}">
                <a16:creationId xmlns:a16="http://schemas.microsoft.com/office/drawing/2014/main" id="{352CFE55-E153-A58E-8822-0BF88CC89864}"/>
              </a:ext>
            </a:extLst>
          </p:cNvPr>
          <p:cNvSpPr txBox="1">
            <a:spLocks/>
          </p:cNvSpPr>
          <p:nvPr/>
        </p:nvSpPr>
        <p:spPr>
          <a:xfrm>
            <a:off x="3481474" y="2664266"/>
            <a:ext cx="1789361" cy="180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Les librairies</a:t>
            </a:r>
            <a:endParaRPr lang="fr-FR" b="1" dirty="0"/>
          </a:p>
          <a:p>
            <a:pPr marL="171450" lvl="0" indent="-171450">
              <a:buFontTx/>
              <a:buChar char="-"/>
            </a:pPr>
            <a:r>
              <a:rPr lang="fr-FR" sz="1200" dirty="0"/>
              <a:t>Numpy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Pandas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Matplotlib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Seaborn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Missingno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Folium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37ABD94-7537-1756-9730-75A5BAEB6384}"/>
              </a:ext>
            </a:extLst>
          </p:cNvPr>
          <p:cNvSpPr/>
          <p:nvPr/>
        </p:nvSpPr>
        <p:spPr>
          <a:xfrm>
            <a:off x="3233593" y="1334731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6E236775-AC1F-F142-5609-48B08B673E79}"/>
              </a:ext>
            </a:extLst>
          </p:cNvPr>
          <p:cNvSpPr/>
          <p:nvPr/>
        </p:nvSpPr>
        <p:spPr>
          <a:xfrm>
            <a:off x="3233593" y="2812989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16" y="1593466"/>
            <a:ext cx="992336" cy="495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4427044"/>
            <a:ext cx="975759" cy="41286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835" y="3204163"/>
            <a:ext cx="666541" cy="6665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 Description du jeu de données</a:t>
            </a:r>
            <a:endParaRPr dirty="0"/>
          </a:p>
        </p:txBody>
      </p:sp>
      <p:grpSp>
        <p:nvGrpSpPr>
          <p:cNvPr id="488" name="Google Shape;488;p32"/>
          <p:cNvGrpSpPr/>
          <p:nvPr/>
        </p:nvGrpSpPr>
        <p:grpSpPr>
          <a:xfrm>
            <a:off x="8105349" y="4148721"/>
            <a:ext cx="1099092" cy="1238854"/>
            <a:chOff x="2594603" y="2081903"/>
            <a:chExt cx="871327" cy="982126"/>
          </a:xfrm>
        </p:grpSpPr>
        <p:sp>
          <p:nvSpPr>
            <p:cNvPr id="489" name="Google Shape;489;p32"/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32"/>
          <p:cNvGrpSpPr/>
          <p:nvPr/>
        </p:nvGrpSpPr>
        <p:grpSpPr>
          <a:xfrm>
            <a:off x="-262423" y="4603993"/>
            <a:ext cx="988875" cy="824428"/>
            <a:chOff x="5378191" y="1701500"/>
            <a:chExt cx="611171" cy="509535"/>
          </a:xfrm>
        </p:grpSpPr>
        <p:sp>
          <p:nvSpPr>
            <p:cNvPr id="504" name="Google Shape;504;p32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4" y="1330522"/>
            <a:ext cx="3319376" cy="88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Le jeu de données est composé de:</a:t>
            </a:r>
            <a:endParaRPr lang="fr-FR" sz="1200" dirty="0"/>
          </a:p>
          <a:p>
            <a:pPr marL="171450" lvl="0" indent="-171450">
              <a:buFontTx/>
              <a:buChar char="-"/>
            </a:pPr>
            <a:r>
              <a:rPr lang="fr-FR" sz="1200" dirty="0"/>
              <a:t>210 162 lignes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17 colonnes</a:t>
            </a:r>
            <a:endParaRPr lang="fr-FR" dirty="0"/>
          </a:p>
        </p:txBody>
      </p:sp>
      <p:sp>
        <p:nvSpPr>
          <p:cNvPr id="39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3" y="2316209"/>
            <a:ext cx="3824201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Les variables sont:</a:t>
            </a:r>
            <a:endParaRPr lang="fr-FR" sz="1400" dirty="0"/>
          </a:p>
          <a:p>
            <a:pPr marL="171450" lvl="0" indent="-171450">
              <a:buFontTx/>
              <a:buChar char="-"/>
            </a:pPr>
            <a:r>
              <a:rPr lang="fr-FR" sz="1400" dirty="0"/>
              <a:t>Quantitatives (discrètes ou continues)</a:t>
            </a:r>
          </a:p>
          <a:p>
            <a:pPr marL="171450" lvl="0" indent="-171450">
              <a:buFontTx/>
              <a:buChar char="-"/>
            </a:pPr>
            <a:r>
              <a:rPr lang="fr-FR" sz="1400" dirty="0"/>
              <a:t>Qualitatives (nominales ou ordinales</a:t>
            </a:r>
            <a:endParaRPr lang="fr-FR" sz="1200" dirty="0"/>
          </a:p>
        </p:txBody>
      </p:sp>
      <p:sp>
        <p:nvSpPr>
          <p:cNvPr id="40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3" y="3473544"/>
            <a:ext cx="3824201" cy="1423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200" b="1" dirty="0"/>
              <a:t>Observations</a:t>
            </a:r>
            <a:endParaRPr lang="fr-FR" sz="1200" dirty="0"/>
          </a:p>
          <a:p>
            <a:pPr marL="171450" lvl="0" indent="-171450">
              <a:buFontTx/>
              <a:buChar char="-"/>
            </a:pPr>
            <a:r>
              <a:rPr lang="fr-FR" sz="1200" dirty="0"/>
              <a:t>Min = 0 ,semble peu probable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Max = 2280 et 170, semble impossible.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Colonne ‘NUMERO’ non remplie.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Le jeu de données semble contenir des valeurs manquantes, erronées ou aberrantes.</a:t>
            </a:r>
          </a:p>
        </p:txBody>
      </p:sp>
      <p:sp>
        <p:nvSpPr>
          <p:cNvPr id="41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4" y="1468497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3" y="2440926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3" y="3605272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" name="Zoom de diapositive 3">
                <a:extLst>
                  <a:ext uri="{FF2B5EF4-FFF2-40B4-BE49-F238E27FC236}">
                    <a16:creationId xmlns:a16="http://schemas.microsoft.com/office/drawing/2014/main" id="{99CE3552-71A3-20A7-92C7-D5A5B80498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6572142"/>
                  </p:ext>
                </p:extLst>
              </p:nvPr>
            </p:nvGraphicFramePr>
            <p:xfrm>
              <a:off x="4761645" y="1421960"/>
              <a:ext cx="2370330" cy="1333311"/>
            </p:xfrm>
            <a:graphic>
              <a:graphicData uri="http://schemas.microsoft.com/office/powerpoint/2016/slidezoom">
                <pslz:sldZm>
                  <pslz:sldZmObj sldId="321" cId="531701551">
                    <pslz:zmPr id="{35F5A6A1-174F-4F19-866F-59E2CC7CEA3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0330" cy="133331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Zoom de diapositiv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9CE3552-71A3-20A7-92C7-D5A5B8049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1645" y="1421960"/>
                <a:ext cx="2370330" cy="133331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92618CB8-992F-3D41-975F-B784B50F44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749646"/>
                  </p:ext>
                </p:extLst>
              </p:nvPr>
            </p:nvGraphicFramePr>
            <p:xfrm>
              <a:off x="5832336" y="3281829"/>
              <a:ext cx="2196670" cy="1235627"/>
            </p:xfrm>
            <a:graphic>
              <a:graphicData uri="http://schemas.microsoft.com/office/powerpoint/2016/slidezoom">
                <pslz:sldZm>
                  <pslz:sldZmObj sldId="320" cId="2975164060">
                    <pslz:zmPr id="{EDB77B79-08E9-4525-A0D0-1D1E4E456A04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96670" cy="123562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Zoom de diapositiv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2618CB8-992F-3D41-975F-B784B50F44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32336" y="3281829"/>
                <a:ext cx="2196670" cy="123562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3;p32">
            <a:extLst>
              <a:ext uri="{FF2B5EF4-FFF2-40B4-BE49-F238E27FC236}">
                <a16:creationId xmlns:a16="http://schemas.microsoft.com/office/drawing/2014/main" id="{1C6D6F9E-8DC2-B213-331E-BFDF58F45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  </a:t>
            </a:r>
            <a:r>
              <a:rPr lang="fr-FR" dirty="0"/>
              <a:t>Traitement</a:t>
            </a:r>
            <a:r>
              <a:rPr lang="en" dirty="0"/>
              <a:t> des données</a:t>
            </a:r>
            <a:endParaRPr dirty="0"/>
          </a:p>
        </p:txBody>
      </p:sp>
      <p:sp>
        <p:nvSpPr>
          <p:cNvPr id="49" name="Google Shape;719;p39">
            <a:extLst>
              <a:ext uri="{FF2B5EF4-FFF2-40B4-BE49-F238E27FC236}">
                <a16:creationId xmlns:a16="http://schemas.microsoft.com/office/drawing/2014/main" id="{99075772-2658-048E-3342-2F7848558C72}"/>
              </a:ext>
            </a:extLst>
          </p:cNvPr>
          <p:cNvSpPr txBox="1"/>
          <p:nvPr/>
        </p:nvSpPr>
        <p:spPr>
          <a:xfrm>
            <a:off x="2461266" y="2479351"/>
            <a:ext cx="712214" cy="3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" name="Google Shape;719;p39">
            <a:extLst>
              <a:ext uri="{FF2B5EF4-FFF2-40B4-BE49-F238E27FC236}">
                <a16:creationId xmlns:a16="http://schemas.microsoft.com/office/drawing/2014/main" id="{90232D46-81E1-6390-25C8-D38FCF641E4F}"/>
              </a:ext>
            </a:extLst>
          </p:cNvPr>
          <p:cNvSpPr txBox="1"/>
          <p:nvPr/>
        </p:nvSpPr>
        <p:spPr>
          <a:xfrm>
            <a:off x="6361801" y="2479350"/>
            <a:ext cx="712214" cy="36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2025</a:t>
            </a:r>
            <a:endParaRPr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4" y="1330523"/>
            <a:ext cx="3319376" cy="3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Gestion des doublons</a:t>
            </a:r>
          </a:p>
        </p:txBody>
      </p:sp>
      <p:sp>
        <p:nvSpPr>
          <p:cNvPr id="33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4" y="1468497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214524" y="3041847"/>
            <a:ext cx="3319376" cy="39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Gestion des valeurs manquantes</a:t>
            </a:r>
          </a:p>
        </p:txBody>
      </p:sp>
      <p:sp>
        <p:nvSpPr>
          <p:cNvPr id="35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054764" y="3179822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23" y="1711317"/>
            <a:ext cx="4045158" cy="933498"/>
          </a:xfrm>
          <a:prstGeom prst="rect">
            <a:avLst/>
          </a:prstGeom>
        </p:spPr>
      </p:pic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6EBF6424-F2C4-3BF6-CB70-95B9BB288794}"/>
              </a:ext>
            </a:extLst>
          </p:cNvPr>
          <p:cNvSpPr txBox="1">
            <a:spLocks/>
          </p:cNvSpPr>
          <p:nvPr/>
        </p:nvSpPr>
        <p:spPr>
          <a:xfrm>
            <a:off x="1210073" y="3499897"/>
            <a:ext cx="3011546" cy="119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Identification des valeurs manquantes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Suppression des valeurs manquantes</a:t>
            </a:r>
          </a:p>
        </p:txBody>
      </p:sp>
      <p:grpSp>
        <p:nvGrpSpPr>
          <p:cNvPr id="8" name="Google Shape;455;p31">
            <a:extLst>
              <a:ext uri="{FF2B5EF4-FFF2-40B4-BE49-F238E27FC236}">
                <a16:creationId xmlns:a16="http://schemas.microsoft.com/office/drawing/2014/main" id="{71F557CD-1010-BD34-C0B9-71AF67888A17}"/>
              </a:ext>
            </a:extLst>
          </p:cNvPr>
          <p:cNvGrpSpPr/>
          <p:nvPr/>
        </p:nvGrpSpPr>
        <p:grpSpPr>
          <a:xfrm>
            <a:off x="4926947" y="3501213"/>
            <a:ext cx="1903644" cy="933032"/>
            <a:chOff x="-215300" y="3851305"/>
            <a:chExt cx="1694813" cy="830678"/>
          </a:xfrm>
        </p:grpSpPr>
        <p:sp>
          <p:nvSpPr>
            <p:cNvPr id="9" name="Google Shape;456;p31">
              <a:extLst>
                <a:ext uri="{FF2B5EF4-FFF2-40B4-BE49-F238E27FC236}">
                  <a16:creationId xmlns:a16="http://schemas.microsoft.com/office/drawing/2014/main" id="{9D457A6A-5D79-445C-DBA6-124B8AEA67AC}"/>
                </a:ext>
              </a:extLst>
            </p:cNvPr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Google Shape;457;p31">
              <a:extLst>
                <a:ext uri="{FF2B5EF4-FFF2-40B4-BE49-F238E27FC236}">
                  <a16:creationId xmlns:a16="http://schemas.microsoft.com/office/drawing/2014/main" id="{63346922-FA25-5BD2-3E3D-2C714FB95351}"/>
                </a:ext>
              </a:extLst>
            </p:cNvPr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29" name="Google Shape;458;p31">
                <a:extLst>
                  <a:ext uri="{FF2B5EF4-FFF2-40B4-BE49-F238E27FC236}">
                    <a16:creationId xmlns:a16="http://schemas.microsoft.com/office/drawing/2014/main" id="{88EE6008-FF96-8C5D-D5C5-7197FEB1E963}"/>
                  </a:ext>
                </a:extLst>
              </p:cNvPr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59;p31">
                <a:extLst>
                  <a:ext uri="{FF2B5EF4-FFF2-40B4-BE49-F238E27FC236}">
                    <a16:creationId xmlns:a16="http://schemas.microsoft.com/office/drawing/2014/main" id="{996D835A-73E1-D407-8038-4C30977D8F1F}"/>
                  </a:ext>
                </a:extLst>
              </p:cNvPr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60;p31">
                <a:extLst>
                  <a:ext uri="{FF2B5EF4-FFF2-40B4-BE49-F238E27FC236}">
                    <a16:creationId xmlns:a16="http://schemas.microsoft.com/office/drawing/2014/main" id="{B8E45701-9B69-6D5F-AF6D-053CCB31725A}"/>
                  </a:ext>
                </a:extLst>
              </p:cNvPr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461;p31">
              <a:extLst>
                <a:ext uri="{FF2B5EF4-FFF2-40B4-BE49-F238E27FC236}">
                  <a16:creationId xmlns:a16="http://schemas.microsoft.com/office/drawing/2014/main" id="{54619A36-334F-F32A-E746-FC589871D2BE}"/>
                </a:ext>
              </a:extLst>
            </p:cNvPr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62;p31">
              <a:extLst>
                <a:ext uri="{FF2B5EF4-FFF2-40B4-BE49-F238E27FC236}">
                  <a16:creationId xmlns:a16="http://schemas.microsoft.com/office/drawing/2014/main" id="{90A17530-7D25-FE3D-7519-D537B04C9818}"/>
                </a:ext>
              </a:extLst>
            </p:cNvPr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63;p31">
              <a:extLst>
                <a:ext uri="{FF2B5EF4-FFF2-40B4-BE49-F238E27FC236}">
                  <a16:creationId xmlns:a16="http://schemas.microsoft.com/office/drawing/2014/main" id="{2E3993B1-2C30-F6E4-6C28-D485F0291E29}"/>
                </a:ext>
              </a:extLst>
            </p:cNvPr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4;p31">
              <a:extLst>
                <a:ext uri="{FF2B5EF4-FFF2-40B4-BE49-F238E27FC236}">
                  <a16:creationId xmlns:a16="http://schemas.microsoft.com/office/drawing/2014/main" id="{7E0C0652-4B66-875F-33A7-1C765C180B4A}"/>
                </a:ext>
              </a:extLst>
            </p:cNvPr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65;p31">
              <a:extLst>
                <a:ext uri="{FF2B5EF4-FFF2-40B4-BE49-F238E27FC236}">
                  <a16:creationId xmlns:a16="http://schemas.microsoft.com/office/drawing/2014/main" id="{29997270-384E-E1CF-8A6B-AB0B81C8241E}"/>
                </a:ext>
              </a:extLst>
            </p:cNvPr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66;p31">
              <a:extLst>
                <a:ext uri="{FF2B5EF4-FFF2-40B4-BE49-F238E27FC236}">
                  <a16:creationId xmlns:a16="http://schemas.microsoft.com/office/drawing/2014/main" id="{0432ABC0-E0BA-0A8B-B3EB-432EF4676561}"/>
                </a:ext>
              </a:extLst>
            </p:cNvPr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7;p31">
              <a:extLst>
                <a:ext uri="{FF2B5EF4-FFF2-40B4-BE49-F238E27FC236}">
                  <a16:creationId xmlns:a16="http://schemas.microsoft.com/office/drawing/2014/main" id="{2B20938B-9252-226C-F89D-168803C6AD5A}"/>
                </a:ext>
              </a:extLst>
            </p:cNvPr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68;p31">
              <a:extLst>
                <a:ext uri="{FF2B5EF4-FFF2-40B4-BE49-F238E27FC236}">
                  <a16:creationId xmlns:a16="http://schemas.microsoft.com/office/drawing/2014/main" id="{5427DA6A-68B7-F733-310E-08ECCCD0FE40}"/>
                </a:ext>
              </a:extLst>
            </p:cNvPr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69;p31">
              <a:extLst>
                <a:ext uri="{FF2B5EF4-FFF2-40B4-BE49-F238E27FC236}">
                  <a16:creationId xmlns:a16="http://schemas.microsoft.com/office/drawing/2014/main" id="{EE15FD3E-416D-EDBD-A64B-B1C1D6A2D143}"/>
                </a:ext>
              </a:extLst>
            </p:cNvPr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70;p31">
              <a:extLst>
                <a:ext uri="{FF2B5EF4-FFF2-40B4-BE49-F238E27FC236}">
                  <a16:creationId xmlns:a16="http://schemas.microsoft.com/office/drawing/2014/main" id="{52B5BA25-07BC-D0CE-CBBF-297293F73359}"/>
                </a:ext>
              </a:extLst>
            </p:cNvPr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71;p31">
              <a:extLst>
                <a:ext uri="{FF2B5EF4-FFF2-40B4-BE49-F238E27FC236}">
                  <a16:creationId xmlns:a16="http://schemas.microsoft.com/office/drawing/2014/main" id="{3A20EFB6-B542-B9DC-4887-8FCF6D0511BF}"/>
                </a:ext>
              </a:extLst>
            </p:cNvPr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72;p31">
              <a:extLst>
                <a:ext uri="{FF2B5EF4-FFF2-40B4-BE49-F238E27FC236}">
                  <a16:creationId xmlns:a16="http://schemas.microsoft.com/office/drawing/2014/main" id="{4352DCD4-C7BF-5273-1597-00831C88ACB3}"/>
                </a:ext>
              </a:extLst>
            </p:cNvPr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73;p31">
              <a:extLst>
                <a:ext uri="{FF2B5EF4-FFF2-40B4-BE49-F238E27FC236}">
                  <a16:creationId xmlns:a16="http://schemas.microsoft.com/office/drawing/2014/main" id="{825CB78B-414D-73D5-925F-3B3B522A8A34}"/>
                </a:ext>
              </a:extLst>
            </p:cNvPr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74;p31">
              <a:extLst>
                <a:ext uri="{FF2B5EF4-FFF2-40B4-BE49-F238E27FC236}">
                  <a16:creationId xmlns:a16="http://schemas.microsoft.com/office/drawing/2014/main" id="{7528E624-26B3-7346-B3E0-64DFCA709C8C}"/>
                </a:ext>
              </a:extLst>
            </p:cNvPr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75;p31">
              <a:extLst>
                <a:ext uri="{FF2B5EF4-FFF2-40B4-BE49-F238E27FC236}">
                  <a16:creationId xmlns:a16="http://schemas.microsoft.com/office/drawing/2014/main" id="{64E968C1-8264-04E7-F6CB-08DC7ACCA71C}"/>
                </a:ext>
              </a:extLst>
            </p:cNvPr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76;p31">
              <a:extLst>
                <a:ext uri="{FF2B5EF4-FFF2-40B4-BE49-F238E27FC236}">
                  <a16:creationId xmlns:a16="http://schemas.microsoft.com/office/drawing/2014/main" id="{B10FF693-B828-8B46-D3B4-79F61297FBAC}"/>
                </a:ext>
              </a:extLst>
            </p:cNvPr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77;p31">
              <a:extLst>
                <a:ext uri="{FF2B5EF4-FFF2-40B4-BE49-F238E27FC236}">
                  <a16:creationId xmlns:a16="http://schemas.microsoft.com/office/drawing/2014/main" id="{5ED9DC4C-4E07-20A3-E374-7CC0B711C795}"/>
                </a:ext>
              </a:extLst>
            </p:cNvPr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78;p31">
              <a:extLst>
                <a:ext uri="{FF2B5EF4-FFF2-40B4-BE49-F238E27FC236}">
                  <a16:creationId xmlns:a16="http://schemas.microsoft.com/office/drawing/2014/main" id="{20451292-B86F-AC9F-CF47-CCF7C993739A}"/>
                </a:ext>
              </a:extLst>
            </p:cNvPr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1154;p50">
            <a:extLst>
              <a:ext uri="{FF2B5EF4-FFF2-40B4-BE49-F238E27FC236}">
                <a16:creationId xmlns:a16="http://schemas.microsoft.com/office/drawing/2014/main" id="{2530D909-24D1-7867-8919-7B9D185D26FB}"/>
              </a:ext>
            </a:extLst>
          </p:cNvPr>
          <p:cNvGrpSpPr/>
          <p:nvPr/>
        </p:nvGrpSpPr>
        <p:grpSpPr>
          <a:xfrm>
            <a:off x="8298969" y="4253280"/>
            <a:ext cx="345052" cy="345021"/>
            <a:chOff x="4246593" y="503852"/>
            <a:chExt cx="902056" cy="901976"/>
          </a:xfrm>
        </p:grpSpPr>
        <p:grpSp>
          <p:nvGrpSpPr>
            <p:cNvPr id="37" name="Google Shape;1155;p50">
              <a:extLst>
                <a:ext uri="{FF2B5EF4-FFF2-40B4-BE49-F238E27FC236}">
                  <a16:creationId xmlns:a16="http://schemas.microsoft.com/office/drawing/2014/main" id="{C723A97D-DB24-2541-4C29-F4C0A37285A6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44" name="Google Shape;1156;p50">
                <a:extLst>
                  <a:ext uri="{FF2B5EF4-FFF2-40B4-BE49-F238E27FC236}">
                    <a16:creationId xmlns:a16="http://schemas.microsoft.com/office/drawing/2014/main" id="{0DF62469-8893-3060-4737-EC37C2DB1670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157;p50">
                <a:extLst>
                  <a:ext uri="{FF2B5EF4-FFF2-40B4-BE49-F238E27FC236}">
                    <a16:creationId xmlns:a16="http://schemas.microsoft.com/office/drawing/2014/main" id="{9371E9DC-17F1-D775-1505-8AAC850B8B19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" name="Google Shape;1158;p50">
              <a:extLst>
                <a:ext uri="{FF2B5EF4-FFF2-40B4-BE49-F238E27FC236}">
                  <a16:creationId xmlns:a16="http://schemas.microsoft.com/office/drawing/2014/main" id="{E469A600-7FA8-4395-C70F-45FC9173F96C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59;p50">
              <a:extLst>
                <a:ext uri="{FF2B5EF4-FFF2-40B4-BE49-F238E27FC236}">
                  <a16:creationId xmlns:a16="http://schemas.microsoft.com/office/drawing/2014/main" id="{5CF5963A-C11D-6B9A-603B-985F416F77F0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" name="Google Shape;1160;p50">
              <a:extLst>
                <a:ext uri="{FF2B5EF4-FFF2-40B4-BE49-F238E27FC236}">
                  <a16:creationId xmlns:a16="http://schemas.microsoft.com/office/drawing/2014/main" id="{3E9B3984-BB36-5C46-F3E0-3BEC8F9D0E7B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41" name="Google Shape;1161;p50">
                <a:extLst>
                  <a:ext uri="{FF2B5EF4-FFF2-40B4-BE49-F238E27FC236}">
                    <a16:creationId xmlns:a16="http://schemas.microsoft.com/office/drawing/2014/main" id="{397E9004-A873-6221-6BC6-71692CB1DF0C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162;p50">
                <a:extLst>
                  <a:ext uri="{FF2B5EF4-FFF2-40B4-BE49-F238E27FC236}">
                    <a16:creationId xmlns:a16="http://schemas.microsoft.com/office/drawing/2014/main" id="{939B1EDB-DBB2-80E3-14C3-9B0CE5705DD2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163;p50">
                <a:extLst>
                  <a:ext uri="{FF2B5EF4-FFF2-40B4-BE49-F238E27FC236}">
                    <a16:creationId xmlns:a16="http://schemas.microsoft.com/office/drawing/2014/main" id="{EA93FF49-B20F-B8EC-21F6-6FEFD27DA60E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67A5FC0-33C1-7BE5-D41B-D031068443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9186720"/>
                  </p:ext>
                </p:extLst>
              </p:nvPr>
            </p:nvGraphicFramePr>
            <p:xfrm>
              <a:off x="5128252" y="3566404"/>
              <a:ext cx="1539271" cy="795402"/>
            </p:xfrm>
            <a:graphic>
              <a:graphicData uri="http://schemas.microsoft.com/office/powerpoint/2016/slidezoom">
                <pslz:sldZm>
                  <pslz:sldZmObj sldId="300" cId="626624507">
                    <pslz:zmPr id="{C68D6260-FAF7-442D-A702-9D0ABC3F9CD4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39271" cy="79540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67A5FC0-33C1-7BE5-D41B-D03106844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8252" y="3566404"/>
                <a:ext cx="1539271" cy="79540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6" name="Google Shape;659;p38">
            <a:extLst>
              <a:ext uri="{FF2B5EF4-FFF2-40B4-BE49-F238E27FC236}">
                <a16:creationId xmlns:a16="http://schemas.microsoft.com/office/drawing/2014/main" id="{EE407121-5BDC-7314-2C91-61E8ACFB623B}"/>
              </a:ext>
            </a:extLst>
          </p:cNvPr>
          <p:cNvSpPr txBox="1">
            <a:spLocks/>
          </p:cNvSpPr>
          <p:nvPr/>
        </p:nvSpPr>
        <p:spPr>
          <a:xfrm>
            <a:off x="1210073" y="1792062"/>
            <a:ext cx="3011546" cy="94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Identification des doublons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Fusion ou suppression des doublons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44"/>
          <p:cNvGrpSpPr/>
          <p:nvPr/>
        </p:nvGrpSpPr>
        <p:grpSpPr>
          <a:xfrm>
            <a:off x="9517751" y="430018"/>
            <a:ext cx="1734725" cy="1955314"/>
            <a:chOff x="2594603" y="2081903"/>
            <a:chExt cx="871327" cy="982126"/>
          </a:xfrm>
        </p:grpSpPr>
        <p:sp>
          <p:nvSpPr>
            <p:cNvPr id="876" name="Google Shape;876;p44"/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4"/>
          <p:cNvGrpSpPr/>
          <p:nvPr/>
        </p:nvGrpSpPr>
        <p:grpSpPr>
          <a:xfrm>
            <a:off x="8388257" y="3028600"/>
            <a:ext cx="344364" cy="344333"/>
            <a:chOff x="4246593" y="503852"/>
            <a:chExt cx="902056" cy="901976"/>
          </a:xfrm>
        </p:grpSpPr>
        <p:grpSp>
          <p:nvGrpSpPr>
            <p:cNvPr id="891" name="Google Shape;891;p44"/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892" name="Google Shape;892;p44"/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44"/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4" name="Google Shape;894;p44"/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6" name="Google Shape;896;p44"/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897" name="Google Shape;897;p44"/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44"/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44"/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518901" y="635190"/>
            <a:ext cx="3319376" cy="44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Gestion des valeurs aberrantes</a:t>
            </a:r>
          </a:p>
        </p:txBody>
      </p:sp>
      <p:sp>
        <p:nvSpPr>
          <p:cNvPr id="30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359141" y="773165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359141" y="2789861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Google Shape;659;p38">
            <a:extLst>
              <a:ext uri="{FF2B5EF4-FFF2-40B4-BE49-F238E27FC236}">
                <a16:creationId xmlns:a16="http://schemas.microsoft.com/office/drawing/2014/main" id="{D6DFF9DF-5C71-392E-CE30-37FFC94483ED}"/>
              </a:ext>
            </a:extLst>
          </p:cNvPr>
          <p:cNvSpPr txBox="1">
            <a:spLocks/>
          </p:cNvSpPr>
          <p:nvPr/>
        </p:nvSpPr>
        <p:spPr>
          <a:xfrm>
            <a:off x="1518901" y="2651886"/>
            <a:ext cx="3319376" cy="43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Gestion des valeurs égales à 0</a:t>
            </a:r>
          </a:p>
        </p:txBody>
      </p: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EB956062-A8D2-C35B-E676-EFCA45471B2C}"/>
              </a:ext>
            </a:extLst>
          </p:cNvPr>
          <p:cNvSpPr txBox="1">
            <a:spLocks/>
          </p:cNvSpPr>
          <p:nvPr/>
        </p:nvSpPr>
        <p:spPr>
          <a:xfrm>
            <a:off x="1522235" y="1066840"/>
            <a:ext cx="3011546" cy="109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Identification des valeurs aberrantes (IQR).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Suppression des valeurs aberrantes.</a:t>
            </a:r>
          </a:p>
        </p:txBody>
      </p:sp>
      <p:sp>
        <p:nvSpPr>
          <p:cNvPr id="11" name="Google Shape;659;p38">
            <a:extLst>
              <a:ext uri="{FF2B5EF4-FFF2-40B4-BE49-F238E27FC236}">
                <a16:creationId xmlns:a16="http://schemas.microsoft.com/office/drawing/2014/main" id="{FD4C645A-0280-4855-D48C-C92CE69F84D4}"/>
              </a:ext>
            </a:extLst>
          </p:cNvPr>
          <p:cNvSpPr txBox="1">
            <a:spLocks/>
          </p:cNvSpPr>
          <p:nvPr/>
        </p:nvSpPr>
        <p:spPr>
          <a:xfrm>
            <a:off x="1518652" y="3080841"/>
            <a:ext cx="3011546" cy="117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Identification des valeurs égales à 0.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Suppression des valeurs égales à 0.</a:t>
            </a:r>
          </a:p>
        </p:txBody>
      </p:sp>
      <p:grpSp>
        <p:nvGrpSpPr>
          <p:cNvPr id="12" name="Google Shape;1227;p51">
            <a:extLst>
              <a:ext uri="{FF2B5EF4-FFF2-40B4-BE49-F238E27FC236}">
                <a16:creationId xmlns:a16="http://schemas.microsoft.com/office/drawing/2014/main" id="{FEB67933-61A5-964C-E87E-9BBA1BA0C5E5}"/>
              </a:ext>
            </a:extLst>
          </p:cNvPr>
          <p:cNvGrpSpPr/>
          <p:nvPr/>
        </p:nvGrpSpPr>
        <p:grpSpPr>
          <a:xfrm>
            <a:off x="5134791" y="940736"/>
            <a:ext cx="838357" cy="705461"/>
            <a:chOff x="2389542" y="1660747"/>
            <a:chExt cx="1263441" cy="1063161"/>
          </a:xfrm>
        </p:grpSpPr>
        <p:sp>
          <p:nvSpPr>
            <p:cNvPr id="13" name="Google Shape;1228;p51">
              <a:extLst>
                <a:ext uri="{FF2B5EF4-FFF2-40B4-BE49-F238E27FC236}">
                  <a16:creationId xmlns:a16="http://schemas.microsoft.com/office/drawing/2014/main" id="{F4F70A0D-AA0F-7A06-84FD-B8CC6D8C9528}"/>
                </a:ext>
              </a:extLst>
            </p:cNvPr>
            <p:cNvSpPr/>
            <p:nvPr/>
          </p:nvSpPr>
          <p:spPr>
            <a:xfrm>
              <a:off x="2471068" y="2534232"/>
              <a:ext cx="622684" cy="55290"/>
            </a:xfrm>
            <a:custGeom>
              <a:avLst/>
              <a:gdLst/>
              <a:ahLst/>
              <a:cxnLst/>
              <a:rect l="l" t="t" r="r" b="b"/>
              <a:pathLst>
                <a:path w="1500444" h="133230" extrusionOk="0">
                  <a:moveTo>
                    <a:pt x="1433918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433829" y="0"/>
                  </a:lnTo>
                  <a:cubicBezTo>
                    <a:pt x="1470610" y="0"/>
                    <a:pt x="1500444" y="29834"/>
                    <a:pt x="1500444" y="66615"/>
                  </a:cubicBezTo>
                  <a:lnTo>
                    <a:pt x="1500444" y="66615"/>
                  </a:lnTo>
                  <a:cubicBezTo>
                    <a:pt x="1500533" y="103396"/>
                    <a:pt x="1470699" y="133230"/>
                    <a:pt x="1433918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29;p51">
              <a:extLst>
                <a:ext uri="{FF2B5EF4-FFF2-40B4-BE49-F238E27FC236}">
                  <a16:creationId xmlns:a16="http://schemas.microsoft.com/office/drawing/2014/main" id="{5777A745-0319-FE21-E0BF-9E145634CE25}"/>
                </a:ext>
              </a:extLst>
            </p:cNvPr>
            <p:cNvSpPr/>
            <p:nvPr/>
          </p:nvSpPr>
          <p:spPr>
            <a:xfrm>
              <a:off x="2872754" y="2534232"/>
              <a:ext cx="576264" cy="55290"/>
            </a:xfrm>
            <a:custGeom>
              <a:avLst/>
              <a:gdLst/>
              <a:ahLst/>
              <a:cxnLst/>
              <a:rect l="l" t="t" r="r" b="b"/>
              <a:pathLst>
                <a:path w="1388588" h="133230" extrusionOk="0">
                  <a:moveTo>
                    <a:pt x="1321973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1973" y="0"/>
                  </a:lnTo>
                  <a:cubicBezTo>
                    <a:pt x="1358754" y="0"/>
                    <a:pt x="1388588" y="29834"/>
                    <a:pt x="1388588" y="66615"/>
                  </a:cubicBezTo>
                  <a:lnTo>
                    <a:pt x="1388588" y="66615"/>
                  </a:lnTo>
                  <a:cubicBezTo>
                    <a:pt x="1388588" y="103396"/>
                    <a:pt x="1358754" y="133230"/>
                    <a:pt x="1321973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30;p51">
              <a:extLst>
                <a:ext uri="{FF2B5EF4-FFF2-40B4-BE49-F238E27FC236}">
                  <a16:creationId xmlns:a16="http://schemas.microsoft.com/office/drawing/2014/main" id="{CAF8B66C-4E77-16C6-A401-DF7DCB8FB316}"/>
                </a:ext>
              </a:extLst>
            </p:cNvPr>
            <p:cNvSpPr/>
            <p:nvPr/>
          </p:nvSpPr>
          <p:spPr>
            <a:xfrm>
              <a:off x="2471068" y="2386841"/>
              <a:ext cx="736000" cy="55290"/>
            </a:xfrm>
            <a:custGeom>
              <a:avLst/>
              <a:gdLst/>
              <a:ahLst/>
              <a:cxnLst/>
              <a:rect l="l" t="t" r="r" b="b"/>
              <a:pathLst>
                <a:path w="1773495" h="133230" extrusionOk="0">
                  <a:moveTo>
                    <a:pt x="1706969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706880" y="0"/>
                  </a:lnTo>
                  <a:cubicBezTo>
                    <a:pt x="1743661" y="0"/>
                    <a:pt x="1773495" y="29834"/>
                    <a:pt x="1773495" y="66615"/>
                  </a:cubicBezTo>
                  <a:lnTo>
                    <a:pt x="1773495" y="66615"/>
                  </a:lnTo>
                  <a:cubicBezTo>
                    <a:pt x="1773585" y="103396"/>
                    <a:pt x="1743750" y="133230"/>
                    <a:pt x="1706969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31;p51">
              <a:extLst>
                <a:ext uri="{FF2B5EF4-FFF2-40B4-BE49-F238E27FC236}">
                  <a16:creationId xmlns:a16="http://schemas.microsoft.com/office/drawing/2014/main" id="{503064F7-97FB-3801-43D9-32F1DC3A5D8C}"/>
                </a:ext>
              </a:extLst>
            </p:cNvPr>
            <p:cNvSpPr/>
            <p:nvPr/>
          </p:nvSpPr>
          <p:spPr>
            <a:xfrm>
              <a:off x="3020957" y="2386841"/>
              <a:ext cx="280186" cy="55290"/>
            </a:xfrm>
            <a:custGeom>
              <a:avLst/>
              <a:gdLst/>
              <a:ahLst/>
              <a:cxnLst/>
              <a:rect l="l" t="t" r="r" b="b"/>
              <a:pathLst>
                <a:path w="675146" h="133230" extrusionOk="0">
                  <a:moveTo>
                    <a:pt x="608531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08531" y="0"/>
                  </a:lnTo>
                  <a:cubicBezTo>
                    <a:pt x="645312" y="0"/>
                    <a:pt x="675146" y="29834"/>
                    <a:pt x="675146" y="66615"/>
                  </a:cubicBezTo>
                  <a:lnTo>
                    <a:pt x="675146" y="66615"/>
                  </a:lnTo>
                  <a:cubicBezTo>
                    <a:pt x="675146" y="103396"/>
                    <a:pt x="645312" y="133230"/>
                    <a:pt x="608531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32;p51">
              <a:extLst>
                <a:ext uri="{FF2B5EF4-FFF2-40B4-BE49-F238E27FC236}">
                  <a16:creationId xmlns:a16="http://schemas.microsoft.com/office/drawing/2014/main" id="{66C9F220-CE83-624E-6B0E-E4D368AE1CDA}"/>
                </a:ext>
              </a:extLst>
            </p:cNvPr>
            <p:cNvSpPr/>
            <p:nvPr/>
          </p:nvSpPr>
          <p:spPr>
            <a:xfrm>
              <a:off x="2471068" y="2250311"/>
              <a:ext cx="940901" cy="55290"/>
            </a:xfrm>
            <a:custGeom>
              <a:avLst/>
              <a:gdLst/>
              <a:ahLst/>
              <a:cxnLst/>
              <a:rect l="l" t="t" r="r" b="b"/>
              <a:pathLst>
                <a:path w="2267231" h="133230" extrusionOk="0">
                  <a:moveTo>
                    <a:pt x="2200616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2200616" y="0"/>
                  </a:lnTo>
                  <a:cubicBezTo>
                    <a:pt x="2237397" y="0"/>
                    <a:pt x="2267231" y="29834"/>
                    <a:pt x="2267231" y="66615"/>
                  </a:cubicBezTo>
                  <a:lnTo>
                    <a:pt x="2267231" y="66615"/>
                  </a:lnTo>
                  <a:cubicBezTo>
                    <a:pt x="2267231" y="103396"/>
                    <a:pt x="2237397" y="133230"/>
                    <a:pt x="2200616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33;p51">
              <a:extLst>
                <a:ext uri="{FF2B5EF4-FFF2-40B4-BE49-F238E27FC236}">
                  <a16:creationId xmlns:a16="http://schemas.microsoft.com/office/drawing/2014/main" id="{6273B7AE-C76D-F319-1CDF-13D5BA01FF9D}"/>
                </a:ext>
              </a:extLst>
            </p:cNvPr>
            <p:cNvSpPr/>
            <p:nvPr/>
          </p:nvSpPr>
          <p:spPr>
            <a:xfrm>
              <a:off x="2988894" y="2250311"/>
              <a:ext cx="487341" cy="55290"/>
            </a:xfrm>
            <a:custGeom>
              <a:avLst/>
              <a:gdLst/>
              <a:ahLst/>
              <a:cxnLst/>
              <a:rect l="l" t="t" r="r" b="b"/>
              <a:pathLst>
                <a:path w="1174315" h="133230" extrusionOk="0">
                  <a:moveTo>
                    <a:pt x="1107700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107700" y="0"/>
                  </a:lnTo>
                  <a:cubicBezTo>
                    <a:pt x="1144481" y="0"/>
                    <a:pt x="1174315" y="29834"/>
                    <a:pt x="1174315" y="66615"/>
                  </a:cubicBezTo>
                  <a:lnTo>
                    <a:pt x="1174315" y="66615"/>
                  </a:lnTo>
                  <a:cubicBezTo>
                    <a:pt x="1174315" y="103396"/>
                    <a:pt x="1144481" y="133230"/>
                    <a:pt x="1107700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34;p51">
              <a:extLst>
                <a:ext uri="{FF2B5EF4-FFF2-40B4-BE49-F238E27FC236}">
                  <a16:creationId xmlns:a16="http://schemas.microsoft.com/office/drawing/2014/main" id="{A90A40F2-B1F9-6568-C576-3E2E53E96177}"/>
                </a:ext>
              </a:extLst>
            </p:cNvPr>
            <p:cNvSpPr/>
            <p:nvPr/>
          </p:nvSpPr>
          <p:spPr>
            <a:xfrm>
              <a:off x="2471068" y="2102920"/>
              <a:ext cx="429389" cy="55290"/>
            </a:xfrm>
            <a:custGeom>
              <a:avLst/>
              <a:gdLst/>
              <a:ahLst/>
              <a:cxnLst/>
              <a:rect l="l" t="t" r="r" b="b"/>
              <a:pathLst>
                <a:path w="1034672" h="133230" extrusionOk="0">
                  <a:moveTo>
                    <a:pt x="968057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968057" y="0"/>
                  </a:lnTo>
                  <a:cubicBezTo>
                    <a:pt x="1004838" y="0"/>
                    <a:pt x="1034672" y="29834"/>
                    <a:pt x="1034672" y="66615"/>
                  </a:cubicBezTo>
                  <a:lnTo>
                    <a:pt x="1034672" y="66615"/>
                  </a:lnTo>
                  <a:cubicBezTo>
                    <a:pt x="1034672" y="103396"/>
                    <a:pt x="1004838" y="133230"/>
                    <a:pt x="968057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35;p51">
              <a:extLst>
                <a:ext uri="{FF2B5EF4-FFF2-40B4-BE49-F238E27FC236}">
                  <a16:creationId xmlns:a16="http://schemas.microsoft.com/office/drawing/2014/main" id="{9AD05A25-748B-2417-F094-E8FF76306C42}"/>
                </a:ext>
              </a:extLst>
            </p:cNvPr>
            <p:cNvSpPr/>
            <p:nvPr/>
          </p:nvSpPr>
          <p:spPr>
            <a:xfrm>
              <a:off x="2727764" y="2102920"/>
              <a:ext cx="172561" cy="55290"/>
            </a:xfrm>
            <a:custGeom>
              <a:avLst/>
              <a:gdLst/>
              <a:ahLst/>
              <a:cxnLst/>
              <a:rect l="l" t="t" r="r" b="b"/>
              <a:pathLst>
                <a:path w="415810" h="133230" extrusionOk="0">
                  <a:moveTo>
                    <a:pt x="349195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349195" y="0"/>
                  </a:lnTo>
                  <a:cubicBezTo>
                    <a:pt x="385976" y="0"/>
                    <a:pt x="415810" y="29834"/>
                    <a:pt x="415810" y="66615"/>
                  </a:cubicBezTo>
                  <a:lnTo>
                    <a:pt x="415810" y="66615"/>
                  </a:lnTo>
                  <a:cubicBezTo>
                    <a:pt x="415810" y="103396"/>
                    <a:pt x="385976" y="133230"/>
                    <a:pt x="349195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36;p51">
              <a:extLst>
                <a:ext uri="{FF2B5EF4-FFF2-40B4-BE49-F238E27FC236}">
                  <a16:creationId xmlns:a16="http://schemas.microsoft.com/office/drawing/2014/main" id="{063FFD5A-A646-0874-B000-3BC99BC77639}"/>
                </a:ext>
              </a:extLst>
            </p:cNvPr>
            <p:cNvSpPr/>
            <p:nvPr/>
          </p:nvSpPr>
          <p:spPr>
            <a:xfrm>
              <a:off x="2471068" y="1966389"/>
              <a:ext cx="655060" cy="55290"/>
            </a:xfrm>
            <a:custGeom>
              <a:avLst/>
              <a:gdLst/>
              <a:ahLst/>
              <a:cxnLst/>
              <a:rect l="l" t="t" r="r" b="b"/>
              <a:pathLst>
                <a:path w="1578458" h="133230" extrusionOk="0">
                  <a:moveTo>
                    <a:pt x="1511844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511844" y="0"/>
                  </a:lnTo>
                  <a:cubicBezTo>
                    <a:pt x="1548625" y="0"/>
                    <a:pt x="1578459" y="29834"/>
                    <a:pt x="1578459" y="66615"/>
                  </a:cubicBezTo>
                  <a:lnTo>
                    <a:pt x="1578459" y="66615"/>
                  </a:lnTo>
                  <a:cubicBezTo>
                    <a:pt x="1578548" y="103396"/>
                    <a:pt x="1548714" y="133230"/>
                    <a:pt x="1511844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37;p51">
              <a:extLst>
                <a:ext uri="{FF2B5EF4-FFF2-40B4-BE49-F238E27FC236}">
                  <a16:creationId xmlns:a16="http://schemas.microsoft.com/office/drawing/2014/main" id="{076F49A1-C951-F1D4-2261-227F7021D3CC}"/>
                </a:ext>
              </a:extLst>
            </p:cNvPr>
            <p:cNvSpPr/>
            <p:nvPr/>
          </p:nvSpPr>
          <p:spPr>
            <a:xfrm>
              <a:off x="2880364" y="1966389"/>
              <a:ext cx="579036" cy="55290"/>
            </a:xfrm>
            <a:custGeom>
              <a:avLst/>
              <a:gdLst/>
              <a:ahLst/>
              <a:cxnLst/>
              <a:rect l="l" t="t" r="r" b="b"/>
              <a:pathLst>
                <a:path w="1395267" h="133230" extrusionOk="0">
                  <a:moveTo>
                    <a:pt x="1328652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8652" y="0"/>
                  </a:lnTo>
                  <a:cubicBezTo>
                    <a:pt x="1365433" y="0"/>
                    <a:pt x="1395268" y="29834"/>
                    <a:pt x="1395268" y="66615"/>
                  </a:cubicBezTo>
                  <a:lnTo>
                    <a:pt x="1395268" y="66615"/>
                  </a:lnTo>
                  <a:cubicBezTo>
                    <a:pt x="1395356" y="103396"/>
                    <a:pt x="1365522" y="133230"/>
                    <a:pt x="1328652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38;p51">
              <a:extLst>
                <a:ext uri="{FF2B5EF4-FFF2-40B4-BE49-F238E27FC236}">
                  <a16:creationId xmlns:a16="http://schemas.microsoft.com/office/drawing/2014/main" id="{C297F0B5-F09B-6139-3478-C9391BF1E8C0}"/>
                </a:ext>
              </a:extLst>
            </p:cNvPr>
            <p:cNvSpPr/>
            <p:nvPr/>
          </p:nvSpPr>
          <p:spPr>
            <a:xfrm>
              <a:off x="2471068" y="1818961"/>
              <a:ext cx="707172" cy="55290"/>
            </a:xfrm>
            <a:custGeom>
              <a:avLst/>
              <a:gdLst/>
              <a:ahLst/>
              <a:cxnLst/>
              <a:rect l="l" t="t" r="r" b="b"/>
              <a:pathLst>
                <a:path w="1704030" h="133230" extrusionOk="0">
                  <a:moveTo>
                    <a:pt x="1637415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637415" y="0"/>
                  </a:lnTo>
                  <a:cubicBezTo>
                    <a:pt x="1674196" y="0"/>
                    <a:pt x="1704030" y="29834"/>
                    <a:pt x="1704030" y="66615"/>
                  </a:cubicBezTo>
                  <a:lnTo>
                    <a:pt x="1704030" y="66615"/>
                  </a:lnTo>
                  <a:cubicBezTo>
                    <a:pt x="1704030" y="103396"/>
                    <a:pt x="1674196" y="133230"/>
                    <a:pt x="1637415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39;p51">
              <a:extLst>
                <a:ext uri="{FF2B5EF4-FFF2-40B4-BE49-F238E27FC236}">
                  <a16:creationId xmlns:a16="http://schemas.microsoft.com/office/drawing/2014/main" id="{AB93E131-4D45-EFA3-5E0A-E95E33B89D30}"/>
                </a:ext>
              </a:extLst>
            </p:cNvPr>
            <p:cNvSpPr/>
            <p:nvPr/>
          </p:nvSpPr>
          <p:spPr>
            <a:xfrm>
              <a:off x="2970424" y="1818961"/>
              <a:ext cx="311786" cy="55290"/>
            </a:xfrm>
            <a:custGeom>
              <a:avLst/>
              <a:gdLst/>
              <a:ahLst/>
              <a:cxnLst/>
              <a:rect l="l" t="t" r="r" b="b"/>
              <a:pathLst>
                <a:path w="751291" h="133230" extrusionOk="0">
                  <a:moveTo>
                    <a:pt x="684676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84676" y="0"/>
                  </a:lnTo>
                  <a:cubicBezTo>
                    <a:pt x="721457" y="0"/>
                    <a:pt x="751291" y="29834"/>
                    <a:pt x="751291" y="66615"/>
                  </a:cubicBezTo>
                  <a:lnTo>
                    <a:pt x="751291" y="66615"/>
                  </a:lnTo>
                  <a:cubicBezTo>
                    <a:pt x="751291" y="103396"/>
                    <a:pt x="721457" y="133230"/>
                    <a:pt x="684676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" name="Google Shape;1240;p51">
              <a:extLst>
                <a:ext uri="{FF2B5EF4-FFF2-40B4-BE49-F238E27FC236}">
                  <a16:creationId xmlns:a16="http://schemas.microsoft.com/office/drawing/2014/main" id="{7F995775-39AB-6016-3627-482761D35477}"/>
                </a:ext>
              </a:extLst>
            </p:cNvPr>
            <p:cNvGrpSpPr/>
            <p:nvPr/>
          </p:nvGrpSpPr>
          <p:grpSpPr>
            <a:xfrm>
              <a:off x="2471118" y="1818968"/>
              <a:ext cx="1099775" cy="55264"/>
              <a:chOff x="4009734" y="580934"/>
              <a:chExt cx="2651337" cy="133230"/>
            </a:xfrm>
          </p:grpSpPr>
          <p:sp>
            <p:nvSpPr>
              <p:cNvPr id="53" name="Google Shape;1241;p51">
                <a:extLst>
                  <a:ext uri="{FF2B5EF4-FFF2-40B4-BE49-F238E27FC236}">
                    <a16:creationId xmlns:a16="http://schemas.microsoft.com/office/drawing/2014/main" id="{1E382969-7D88-ADDE-9016-FB5C48D14736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1242;p51">
                <a:extLst>
                  <a:ext uri="{FF2B5EF4-FFF2-40B4-BE49-F238E27FC236}">
                    <a16:creationId xmlns:a16="http://schemas.microsoft.com/office/drawing/2014/main" id="{4DB6DA9A-A4C6-7EC8-9589-9D0B01BA9FF4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1243;p51">
              <a:extLst>
                <a:ext uri="{FF2B5EF4-FFF2-40B4-BE49-F238E27FC236}">
                  <a16:creationId xmlns:a16="http://schemas.microsoft.com/office/drawing/2014/main" id="{26FA3BE1-9DE2-0A48-849C-AF66402111B0}"/>
                </a:ext>
              </a:extLst>
            </p:cNvPr>
            <p:cNvGrpSpPr/>
            <p:nvPr/>
          </p:nvGrpSpPr>
          <p:grpSpPr>
            <a:xfrm>
              <a:off x="2471118" y="2534259"/>
              <a:ext cx="1099775" cy="55264"/>
              <a:chOff x="4009734" y="2305358"/>
              <a:chExt cx="2651337" cy="133230"/>
            </a:xfrm>
          </p:grpSpPr>
          <p:sp>
            <p:nvSpPr>
              <p:cNvPr id="51" name="Google Shape;1244;p51">
                <a:extLst>
                  <a:ext uri="{FF2B5EF4-FFF2-40B4-BE49-F238E27FC236}">
                    <a16:creationId xmlns:a16="http://schemas.microsoft.com/office/drawing/2014/main" id="{26F6F433-C425-1901-A9BF-C25BC2F9E75A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245;p51">
                <a:extLst>
                  <a:ext uri="{FF2B5EF4-FFF2-40B4-BE49-F238E27FC236}">
                    <a16:creationId xmlns:a16="http://schemas.microsoft.com/office/drawing/2014/main" id="{EB2BA598-28C4-D572-2E74-A7ECAD1E24E7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1246;p51">
              <a:extLst>
                <a:ext uri="{FF2B5EF4-FFF2-40B4-BE49-F238E27FC236}">
                  <a16:creationId xmlns:a16="http://schemas.microsoft.com/office/drawing/2014/main" id="{2FCDD332-0FBE-9817-78B6-6CB44302E92D}"/>
                </a:ext>
              </a:extLst>
            </p:cNvPr>
            <p:cNvGrpSpPr/>
            <p:nvPr/>
          </p:nvGrpSpPr>
          <p:grpSpPr>
            <a:xfrm>
              <a:off x="2471118" y="2386864"/>
              <a:ext cx="1099775" cy="55264"/>
              <a:chOff x="4009734" y="1950018"/>
              <a:chExt cx="2651337" cy="133230"/>
            </a:xfrm>
          </p:grpSpPr>
          <p:sp>
            <p:nvSpPr>
              <p:cNvPr id="49" name="Google Shape;1247;p51">
                <a:extLst>
                  <a:ext uri="{FF2B5EF4-FFF2-40B4-BE49-F238E27FC236}">
                    <a16:creationId xmlns:a16="http://schemas.microsoft.com/office/drawing/2014/main" id="{1DF39B2B-A182-CD24-1667-9407F9AEE3B5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48;p51">
                <a:extLst>
                  <a:ext uri="{FF2B5EF4-FFF2-40B4-BE49-F238E27FC236}">
                    <a16:creationId xmlns:a16="http://schemas.microsoft.com/office/drawing/2014/main" id="{BBFA4581-37E1-2D4E-FA84-9D408F9614C4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1249;p51">
              <a:extLst>
                <a:ext uri="{FF2B5EF4-FFF2-40B4-BE49-F238E27FC236}">
                  <a16:creationId xmlns:a16="http://schemas.microsoft.com/office/drawing/2014/main" id="{DFA3464A-EBC0-C6DE-BC76-4BC47686537F}"/>
                </a:ext>
              </a:extLst>
            </p:cNvPr>
            <p:cNvGrpSpPr/>
            <p:nvPr/>
          </p:nvGrpSpPr>
          <p:grpSpPr>
            <a:xfrm>
              <a:off x="2471118" y="2250330"/>
              <a:ext cx="1099775" cy="55264"/>
              <a:chOff x="4009734" y="1620861"/>
              <a:chExt cx="2651337" cy="133230"/>
            </a:xfrm>
          </p:grpSpPr>
          <p:sp>
            <p:nvSpPr>
              <p:cNvPr id="47" name="Google Shape;1250;p51">
                <a:extLst>
                  <a:ext uri="{FF2B5EF4-FFF2-40B4-BE49-F238E27FC236}">
                    <a16:creationId xmlns:a16="http://schemas.microsoft.com/office/drawing/2014/main" id="{2884CB11-DF95-3707-7F76-2384B6BD514C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251;p51">
                <a:extLst>
                  <a:ext uri="{FF2B5EF4-FFF2-40B4-BE49-F238E27FC236}">
                    <a16:creationId xmlns:a16="http://schemas.microsoft.com/office/drawing/2014/main" id="{BCEDED52-890A-77A3-383E-E2321A955204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1252;p51">
              <a:extLst>
                <a:ext uri="{FF2B5EF4-FFF2-40B4-BE49-F238E27FC236}">
                  <a16:creationId xmlns:a16="http://schemas.microsoft.com/office/drawing/2014/main" id="{4C86D5AD-FC2E-AD9E-B08A-31F48342B3E1}"/>
                </a:ext>
              </a:extLst>
            </p:cNvPr>
            <p:cNvGrpSpPr/>
            <p:nvPr/>
          </p:nvGrpSpPr>
          <p:grpSpPr>
            <a:xfrm>
              <a:off x="2471118" y="2102935"/>
              <a:ext cx="1099775" cy="55264"/>
              <a:chOff x="4009734" y="1265520"/>
              <a:chExt cx="2651337" cy="133230"/>
            </a:xfrm>
          </p:grpSpPr>
          <p:sp>
            <p:nvSpPr>
              <p:cNvPr id="45" name="Google Shape;1253;p51">
                <a:extLst>
                  <a:ext uri="{FF2B5EF4-FFF2-40B4-BE49-F238E27FC236}">
                    <a16:creationId xmlns:a16="http://schemas.microsoft.com/office/drawing/2014/main" id="{24CE222B-BE3D-AAB5-5AEA-D118B687BF8D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254;p51">
                <a:extLst>
                  <a:ext uri="{FF2B5EF4-FFF2-40B4-BE49-F238E27FC236}">
                    <a16:creationId xmlns:a16="http://schemas.microsoft.com/office/drawing/2014/main" id="{513017E4-413B-BE9B-AE54-F2FDEE632ED8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1255;p51">
              <a:extLst>
                <a:ext uri="{FF2B5EF4-FFF2-40B4-BE49-F238E27FC236}">
                  <a16:creationId xmlns:a16="http://schemas.microsoft.com/office/drawing/2014/main" id="{308045CC-61A2-6199-D3CA-F6A5231AF109}"/>
                </a:ext>
              </a:extLst>
            </p:cNvPr>
            <p:cNvGrpSpPr/>
            <p:nvPr/>
          </p:nvGrpSpPr>
          <p:grpSpPr>
            <a:xfrm>
              <a:off x="2471118" y="1966400"/>
              <a:ext cx="1099775" cy="55264"/>
              <a:chOff x="4009734" y="936363"/>
              <a:chExt cx="2651337" cy="133230"/>
            </a:xfrm>
          </p:grpSpPr>
          <p:sp>
            <p:nvSpPr>
              <p:cNvPr id="43" name="Google Shape;1256;p51">
                <a:extLst>
                  <a:ext uri="{FF2B5EF4-FFF2-40B4-BE49-F238E27FC236}">
                    <a16:creationId xmlns:a16="http://schemas.microsoft.com/office/drawing/2014/main" id="{299E95F0-D09D-A26F-720E-61DA787EA0A3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57;p51">
                <a:extLst>
                  <a:ext uri="{FF2B5EF4-FFF2-40B4-BE49-F238E27FC236}">
                    <a16:creationId xmlns:a16="http://schemas.microsoft.com/office/drawing/2014/main" id="{88EAE480-9A3C-1663-0A25-AC61F4E7679E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258;p51">
              <a:extLst>
                <a:ext uri="{FF2B5EF4-FFF2-40B4-BE49-F238E27FC236}">
                  <a16:creationId xmlns:a16="http://schemas.microsoft.com/office/drawing/2014/main" id="{4F499228-CAE0-490C-0CC1-B546FD811A29}"/>
                </a:ext>
              </a:extLst>
            </p:cNvPr>
            <p:cNvSpPr/>
            <p:nvPr/>
          </p:nvSpPr>
          <p:spPr>
            <a:xfrm>
              <a:off x="2389542" y="1660747"/>
              <a:ext cx="1263441" cy="1063161"/>
            </a:xfrm>
            <a:custGeom>
              <a:avLst/>
              <a:gdLst/>
              <a:ahLst/>
              <a:cxnLst/>
              <a:rect l="l" t="t" r="r" b="b"/>
              <a:pathLst>
                <a:path w="3044437" h="2561833" extrusionOk="0">
                  <a:moveTo>
                    <a:pt x="2833460" y="2561834"/>
                  </a:moveTo>
                  <a:lnTo>
                    <a:pt x="210977" y="2561834"/>
                  </a:lnTo>
                  <a:cubicBezTo>
                    <a:pt x="94935" y="2561834"/>
                    <a:pt x="0" y="2466898"/>
                    <a:pt x="0" y="2350856"/>
                  </a:cubicBezTo>
                  <a:lnTo>
                    <a:pt x="0" y="210978"/>
                  </a:lnTo>
                  <a:cubicBezTo>
                    <a:pt x="0" y="94936"/>
                    <a:pt x="94935" y="0"/>
                    <a:pt x="210977" y="0"/>
                  </a:cubicBezTo>
                  <a:lnTo>
                    <a:pt x="2833460" y="0"/>
                  </a:lnTo>
                  <a:cubicBezTo>
                    <a:pt x="2949502" y="0"/>
                    <a:pt x="3044438" y="94936"/>
                    <a:pt x="3044438" y="210978"/>
                  </a:cubicBezTo>
                  <a:lnTo>
                    <a:pt x="3044438" y="2350856"/>
                  </a:lnTo>
                  <a:cubicBezTo>
                    <a:pt x="3044438" y="2466898"/>
                    <a:pt x="2949502" y="2561834"/>
                    <a:pt x="2833460" y="2561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259;p51">
              <a:extLst>
                <a:ext uri="{FF2B5EF4-FFF2-40B4-BE49-F238E27FC236}">
                  <a16:creationId xmlns:a16="http://schemas.microsoft.com/office/drawing/2014/main" id="{2092D43B-0B33-74B7-03C6-CBE7ACDDBC60}"/>
                </a:ext>
              </a:extLst>
            </p:cNvPr>
            <p:cNvSpPr/>
            <p:nvPr/>
          </p:nvSpPr>
          <p:spPr>
            <a:xfrm>
              <a:off x="2466857" y="248624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0;p51">
              <a:extLst>
                <a:ext uri="{FF2B5EF4-FFF2-40B4-BE49-F238E27FC236}">
                  <a16:creationId xmlns:a16="http://schemas.microsoft.com/office/drawing/2014/main" id="{9C67D8D3-D7E8-EE8D-2BE0-F8E3D11D9A0B}"/>
                </a:ext>
              </a:extLst>
            </p:cNvPr>
            <p:cNvSpPr/>
            <p:nvPr/>
          </p:nvSpPr>
          <p:spPr>
            <a:xfrm>
              <a:off x="2466857" y="234506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261;p51">
              <a:extLst>
                <a:ext uri="{FF2B5EF4-FFF2-40B4-BE49-F238E27FC236}">
                  <a16:creationId xmlns:a16="http://schemas.microsoft.com/office/drawing/2014/main" id="{2EF74460-333F-8D4C-5DB1-E6CAD8E8A093}"/>
                </a:ext>
              </a:extLst>
            </p:cNvPr>
            <p:cNvSpPr/>
            <p:nvPr/>
          </p:nvSpPr>
          <p:spPr>
            <a:xfrm>
              <a:off x="2466857" y="220387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62;p51">
              <a:extLst>
                <a:ext uri="{FF2B5EF4-FFF2-40B4-BE49-F238E27FC236}">
                  <a16:creationId xmlns:a16="http://schemas.microsoft.com/office/drawing/2014/main" id="{378C72E3-47FE-A1BC-DC13-2B354F838B2A}"/>
                </a:ext>
              </a:extLst>
            </p:cNvPr>
            <p:cNvSpPr/>
            <p:nvPr/>
          </p:nvSpPr>
          <p:spPr>
            <a:xfrm>
              <a:off x="2466857" y="206272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263;p51">
              <a:extLst>
                <a:ext uri="{FF2B5EF4-FFF2-40B4-BE49-F238E27FC236}">
                  <a16:creationId xmlns:a16="http://schemas.microsoft.com/office/drawing/2014/main" id="{EE44A7D5-3A56-9A1A-871C-14FE375B1AD5}"/>
                </a:ext>
              </a:extLst>
            </p:cNvPr>
            <p:cNvSpPr/>
            <p:nvPr/>
          </p:nvSpPr>
          <p:spPr>
            <a:xfrm>
              <a:off x="2466857" y="1921544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4;p51">
              <a:extLst>
                <a:ext uri="{FF2B5EF4-FFF2-40B4-BE49-F238E27FC236}">
                  <a16:creationId xmlns:a16="http://schemas.microsoft.com/office/drawing/2014/main" id="{A6522A81-A7E1-D5CA-8D8B-4DAE4CAC2E68}"/>
                </a:ext>
              </a:extLst>
            </p:cNvPr>
            <p:cNvSpPr/>
            <p:nvPr/>
          </p:nvSpPr>
          <p:spPr>
            <a:xfrm>
              <a:off x="2466857" y="178035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265;p51">
              <a:extLst>
                <a:ext uri="{FF2B5EF4-FFF2-40B4-BE49-F238E27FC236}">
                  <a16:creationId xmlns:a16="http://schemas.microsoft.com/office/drawing/2014/main" id="{FDDA0454-1073-F216-AEC7-89DAD5FA625F}"/>
                </a:ext>
              </a:extLst>
            </p:cNvPr>
            <p:cNvSpPr/>
            <p:nvPr/>
          </p:nvSpPr>
          <p:spPr>
            <a:xfrm>
              <a:off x="2466857" y="262743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268081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68FC54BC-05DD-D8E4-71BA-5F7CB1B843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1197177"/>
                  </p:ext>
                </p:extLst>
              </p:nvPr>
            </p:nvGraphicFramePr>
            <p:xfrm>
              <a:off x="5161214" y="1102913"/>
              <a:ext cx="785106" cy="405695"/>
            </p:xfrm>
            <a:graphic>
              <a:graphicData uri="http://schemas.microsoft.com/office/powerpoint/2016/slidezoom">
                <pslz:sldZm>
                  <pslz:sldZmObj sldId="302" cId="663706472">
                    <pslz:zmPr id="{6430CFCB-E967-4926-A8C4-B88D27CBB174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5106" cy="405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Zoom de diapositiv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8FC54BC-05DD-D8E4-71BA-5F7CB1B843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1214" y="1102913"/>
                <a:ext cx="785106" cy="4056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55" name="Google Shape;1266;p51">
            <a:extLst>
              <a:ext uri="{FF2B5EF4-FFF2-40B4-BE49-F238E27FC236}">
                <a16:creationId xmlns:a16="http://schemas.microsoft.com/office/drawing/2014/main" id="{82442D7C-BC7A-EC05-5695-5038327A4AD6}"/>
              </a:ext>
            </a:extLst>
          </p:cNvPr>
          <p:cNvGrpSpPr/>
          <p:nvPr/>
        </p:nvGrpSpPr>
        <p:grpSpPr>
          <a:xfrm>
            <a:off x="7009065" y="1525678"/>
            <a:ext cx="807271" cy="711380"/>
            <a:chOff x="2807925" y="3083014"/>
            <a:chExt cx="1168346" cy="1029565"/>
          </a:xfrm>
        </p:grpSpPr>
        <p:sp>
          <p:nvSpPr>
            <p:cNvPr id="56" name="Google Shape;1267;p51">
              <a:extLst>
                <a:ext uri="{FF2B5EF4-FFF2-40B4-BE49-F238E27FC236}">
                  <a16:creationId xmlns:a16="http://schemas.microsoft.com/office/drawing/2014/main" id="{C514AFFE-D2B7-D4FB-23FC-13C6BE59B403}"/>
                </a:ext>
              </a:extLst>
            </p:cNvPr>
            <p:cNvSpPr/>
            <p:nvPr/>
          </p:nvSpPr>
          <p:spPr>
            <a:xfrm>
              <a:off x="2807925" y="3083014"/>
              <a:ext cx="1168346" cy="1029565"/>
            </a:xfrm>
            <a:custGeom>
              <a:avLst/>
              <a:gdLst/>
              <a:ahLst/>
              <a:cxnLst/>
              <a:rect l="l" t="t" r="r" b="b"/>
              <a:pathLst>
                <a:path w="2815292" h="2480880" extrusionOk="0">
                  <a:moveTo>
                    <a:pt x="2708423" y="2480881"/>
                  </a:moveTo>
                  <a:lnTo>
                    <a:pt x="106869" y="2480881"/>
                  </a:lnTo>
                  <a:cubicBezTo>
                    <a:pt x="48091" y="2480881"/>
                    <a:pt x="0" y="2432789"/>
                    <a:pt x="0" y="2374011"/>
                  </a:cubicBezTo>
                  <a:lnTo>
                    <a:pt x="0" y="106869"/>
                  </a:lnTo>
                  <a:cubicBezTo>
                    <a:pt x="0" y="48091"/>
                    <a:pt x="48091" y="0"/>
                    <a:pt x="106869" y="0"/>
                  </a:cubicBezTo>
                  <a:lnTo>
                    <a:pt x="2708423" y="0"/>
                  </a:lnTo>
                  <a:cubicBezTo>
                    <a:pt x="2767201" y="0"/>
                    <a:pt x="2815292" y="48091"/>
                    <a:pt x="2815292" y="106869"/>
                  </a:cubicBezTo>
                  <a:lnTo>
                    <a:pt x="2815292" y="2373922"/>
                  </a:lnTo>
                  <a:cubicBezTo>
                    <a:pt x="2815292" y="2432789"/>
                    <a:pt x="2767201" y="2480881"/>
                    <a:pt x="2708423" y="24808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268;p51">
              <a:extLst>
                <a:ext uri="{FF2B5EF4-FFF2-40B4-BE49-F238E27FC236}">
                  <a16:creationId xmlns:a16="http://schemas.microsoft.com/office/drawing/2014/main" id="{F122D900-544F-F12B-8AA0-0220DDB4A602}"/>
                </a:ext>
              </a:extLst>
            </p:cNvPr>
            <p:cNvSpPr/>
            <p:nvPr/>
          </p:nvSpPr>
          <p:spPr>
            <a:xfrm>
              <a:off x="2807925" y="3962853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269;p51">
              <a:extLst>
                <a:ext uri="{FF2B5EF4-FFF2-40B4-BE49-F238E27FC236}">
                  <a16:creationId xmlns:a16="http://schemas.microsoft.com/office/drawing/2014/main" id="{EFEB7160-9E0B-AF70-4E31-B4CF075017CB}"/>
                </a:ext>
              </a:extLst>
            </p:cNvPr>
            <p:cNvSpPr/>
            <p:nvPr/>
          </p:nvSpPr>
          <p:spPr>
            <a:xfrm>
              <a:off x="2807925" y="3814613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270;p51">
              <a:extLst>
                <a:ext uri="{FF2B5EF4-FFF2-40B4-BE49-F238E27FC236}">
                  <a16:creationId xmlns:a16="http://schemas.microsoft.com/office/drawing/2014/main" id="{03B5696A-753B-63EE-D7DC-AA65FCA70965}"/>
                </a:ext>
              </a:extLst>
            </p:cNvPr>
            <p:cNvSpPr/>
            <p:nvPr/>
          </p:nvSpPr>
          <p:spPr>
            <a:xfrm>
              <a:off x="2807925" y="3666335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271;p51">
              <a:extLst>
                <a:ext uri="{FF2B5EF4-FFF2-40B4-BE49-F238E27FC236}">
                  <a16:creationId xmlns:a16="http://schemas.microsoft.com/office/drawing/2014/main" id="{EF54554A-B97C-6401-54C8-7F710106D8AC}"/>
                </a:ext>
              </a:extLst>
            </p:cNvPr>
            <p:cNvSpPr/>
            <p:nvPr/>
          </p:nvSpPr>
          <p:spPr>
            <a:xfrm>
              <a:off x="2807925" y="3518058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272;p51">
              <a:extLst>
                <a:ext uri="{FF2B5EF4-FFF2-40B4-BE49-F238E27FC236}">
                  <a16:creationId xmlns:a16="http://schemas.microsoft.com/office/drawing/2014/main" id="{F0D91EB8-E914-DC2D-AB49-FC7C0D5440A3}"/>
                </a:ext>
              </a:extLst>
            </p:cNvPr>
            <p:cNvSpPr/>
            <p:nvPr/>
          </p:nvSpPr>
          <p:spPr>
            <a:xfrm>
              <a:off x="2807925" y="3369817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273;p51">
              <a:extLst>
                <a:ext uri="{FF2B5EF4-FFF2-40B4-BE49-F238E27FC236}">
                  <a16:creationId xmlns:a16="http://schemas.microsoft.com/office/drawing/2014/main" id="{2D0FA921-D950-280E-B419-137AECF1C507}"/>
                </a:ext>
              </a:extLst>
            </p:cNvPr>
            <p:cNvSpPr/>
            <p:nvPr/>
          </p:nvSpPr>
          <p:spPr>
            <a:xfrm>
              <a:off x="2807925" y="3221540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274;p51">
              <a:extLst>
                <a:ext uri="{FF2B5EF4-FFF2-40B4-BE49-F238E27FC236}">
                  <a16:creationId xmlns:a16="http://schemas.microsoft.com/office/drawing/2014/main" id="{FD83401B-D137-0818-9D5D-CF563C67D227}"/>
                </a:ext>
              </a:extLst>
            </p:cNvPr>
            <p:cNvSpPr/>
            <p:nvPr/>
          </p:nvSpPr>
          <p:spPr>
            <a:xfrm>
              <a:off x="2952212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1275;p51">
              <a:extLst>
                <a:ext uri="{FF2B5EF4-FFF2-40B4-BE49-F238E27FC236}">
                  <a16:creationId xmlns:a16="http://schemas.microsoft.com/office/drawing/2014/main" id="{041FE4E3-502C-A84E-BE80-059E00369DBE}"/>
                </a:ext>
              </a:extLst>
            </p:cNvPr>
            <p:cNvSpPr/>
            <p:nvPr/>
          </p:nvSpPr>
          <p:spPr>
            <a:xfrm>
              <a:off x="3098569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1276;p51">
              <a:extLst>
                <a:ext uri="{FF2B5EF4-FFF2-40B4-BE49-F238E27FC236}">
                  <a16:creationId xmlns:a16="http://schemas.microsoft.com/office/drawing/2014/main" id="{D35F9B51-708A-3035-5663-5C8C2651BC74}"/>
                </a:ext>
              </a:extLst>
            </p:cNvPr>
            <p:cNvSpPr/>
            <p:nvPr/>
          </p:nvSpPr>
          <p:spPr>
            <a:xfrm>
              <a:off x="3244888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1277;p51">
              <a:extLst>
                <a:ext uri="{FF2B5EF4-FFF2-40B4-BE49-F238E27FC236}">
                  <a16:creationId xmlns:a16="http://schemas.microsoft.com/office/drawing/2014/main" id="{0954BAE5-4815-ED2B-11ED-1BF003340B7F}"/>
                </a:ext>
              </a:extLst>
            </p:cNvPr>
            <p:cNvSpPr/>
            <p:nvPr/>
          </p:nvSpPr>
          <p:spPr>
            <a:xfrm>
              <a:off x="3391245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1278;p51">
              <a:extLst>
                <a:ext uri="{FF2B5EF4-FFF2-40B4-BE49-F238E27FC236}">
                  <a16:creationId xmlns:a16="http://schemas.microsoft.com/office/drawing/2014/main" id="{DE57C33F-0FA6-0E49-A372-E99DCEA0CE7F}"/>
                </a:ext>
              </a:extLst>
            </p:cNvPr>
            <p:cNvSpPr/>
            <p:nvPr/>
          </p:nvSpPr>
          <p:spPr>
            <a:xfrm>
              <a:off x="3537564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1279;p51">
              <a:extLst>
                <a:ext uri="{FF2B5EF4-FFF2-40B4-BE49-F238E27FC236}">
                  <a16:creationId xmlns:a16="http://schemas.microsoft.com/office/drawing/2014/main" id="{C8398EF9-0CC5-B4CF-6C2E-B4CC935F150C}"/>
                </a:ext>
              </a:extLst>
            </p:cNvPr>
            <p:cNvSpPr/>
            <p:nvPr/>
          </p:nvSpPr>
          <p:spPr>
            <a:xfrm>
              <a:off x="3683920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1280;p51">
              <a:extLst>
                <a:ext uri="{FF2B5EF4-FFF2-40B4-BE49-F238E27FC236}">
                  <a16:creationId xmlns:a16="http://schemas.microsoft.com/office/drawing/2014/main" id="{1063F44F-12F2-B447-378D-A7FF2AFCAA65}"/>
                </a:ext>
              </a:extLst>
            </p:cNvPr>
            <p:cNvSpPr/>
            <p:nvPr/>
          </p:nvSpPr>
          <p:spPr>
            <a:xfrm>
              <a:off x="3830240" y="3083014"/>
              <a:ext cx="3696" cy="1029565"/>
            </a:xfrm>
            <a:custGeom>
              <a:avLst/>
              <a:gdLst/>
              <a:ahLst/>
              <a:cxnLst/>
              <a:rect l="l" t="t" r="r" b="b"/>
              <a:pathLst>
                <a:path w="8905" h="2480880" extrusionOk="0">
                  <a:moveTo>
                    <a:pt x="0" y="24808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1281;p51">
              <a:extLst>
                <a:ext uri="{FF2B5EF4-FFF2-40B4-BE49-F238E27FC236}">
                  <a16:creationId xmlns:a16="http://schemas.microsoft.com/office/drawing/2014/main" id="{E3534879-40A6-971A-46DE-C1BFA1C9656B}"/>
                </a:ext>
              </a:extLst>
            </p:cNvPr>
            <p:cNvSpPr/>
            <p:nvPr/>
          </p:nvSpPr>
          <p:spPr>
            <a:xfrm>
              <a:off x="2820336" y="3373437"/>
              <a:ext cx="1010420" cy="725282"/>
            </a:xfrm>
            <a:custGeom>
              <a:avLst/>
              <a:gdLst/>
              <a:ahLst/>
              <a:cxnLst/>
              <a:rect l="l" t="t" r="r" b="b"/>
              <a:pathLst>
                <a:path w="2434748" h="1747668" extrusionOk="0">
                  <a:moveTo>
                    <a:pt x="0" y="1747668"/>
                  </a:moveTo>
                  <a:lnTo>
                    <a:pt x="317936" y="1421005"/>
                  </a:lnTo>
                  <a:lnTo>
                    <a:pt x="1023540" y="1071008"/>
                  </a:lnTo>
                  <a:lnTo>
                    <a:pt x="1384402" y="706138"/>
                  </a:lnTo>
                  <a:lnTo>
                    <a:pt x="1729145" y="1087751"/>
                  </a:lnTo>
                  <a:lnTo>
                    <a:pt x="1917591" y="706138"/>
                  </a:lnTo>
                  <a:lnTo>
                    <a:pt x="243474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1282;p51">
              <a:extLst>
                <a:ext uri="{FF2B5EF4-FFF2-40B4-BE49-F238E27FC236}">
                  <a16:creationId xmlns:a16="http://schemas.microsoft.com/office/drawing/2014/main" id="{8F28449A-37AA-CAB9-89BD-31F148927D9C}"/>
                </a:ext>
              </a:extLst>
            </p:cNvPr>
            <p:cNvSpPr/>
            <p:nvPr/>
          </p:nvSpPr>
          <p:spPr>
            <a:xfrm>
              <a:off x="3796867" y="333641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1283;p51">
              <a:extLst>
                <a:ext uri="{FF2B5EF4-FFF2-40B4-BE49-F238E27FC236}">
                  <a16:creationId xmlns:a16="http://schemas.microsoft.com/office/drawing/2014/main" id="{1BF75EBF-7CBE-C3BE-380D-EB2B2B0A4A55}"/>
                </a:ext>
              </a:extLst>
            </p:cNvPr>
            <p:cNvSpPr/>
            <p:nvPr/>
          </p:nvSpPr>
          <p:spPr>
            <a:xfrm>
              <a:off x="3357854" y="363296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1284;p51">
              <a:extLst>
                <a:ext uri="{FF2B5EF4-FFF2-40B4-BE49-F238E27FC236}">
                  <a16:creationId xmlns:a16="http://schemas.microsoft.com/office/drawing/2014/main" id="{76E724A4-B5C4-329B-AC31-473599245E8A}"/>
                </a:ext>
              </a:extLst>
            </p:cNvPr>
            <p:cNvSpPr/>
            <p:nvPr/>
          </p:nvSpPr>
          <p:spPr>
            <a:xfrm>
              <a:off x="3502254" y="377736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1285;p51">
              <a:extLst>
                <a:ext uri="{FF2B5EF4-FFF2-40B4-BE49-F238E27FC236}">
                  <a16:creationId xmlns:a16="http://schemas.microsoft.com/office/drawing/2014/main" id="{E80F3051-2E75-7AD6-D1E2-01CC8E960B4E}"/>
                </a:ext>
              </a:extLst>
            </p:cNvPr>
            <p:cNvSpPr/>
            <p:nvPr/>
          </p:nvSpPr>
          <p:spPr>
            <a:xfrm>
              <a:off x="3211542" y="3781217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1286;p51">
              <a:extLst>
                <a:ext uri="{FF2B5EF4-FFF2-40B4-BE49-F238E27FC236}">
                  <a16:creationId xmlns:a16="http://schemas.microsoft.com/office/drawing/2014/main" id="{DF2FCE90-6D94-EE03-D571-55C13930491C}"/>
                </a:ext>
              </a:extLst>
            </p:cNvPr>
            <p:cNvSpPr/>
            <p:nvPr/>
          </p:nvSpPr>
          <p:spPr>
            <a:xfrm>
              <a:off x="2920217" y="3928142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26FABF69-FF55-11CF-9D7B-25E2B83977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4161077"/>
                  </p:ext>
                </p:extLst>
              </p:nvPr>
            </p:nvGraphicFramePr>
            <p:xfrm>
              <a:off x="7027481" y="1679482"/>
              <a:ext cx="769384" cy="397571"/>
            </p:xfrm>
            <a:graphic>
              <a:graphicData uri="http://schemas.microsoft.com/office/powerpoint/2016/slidezoom">
                <pslz:sldZm>
                  <pslz:sldZmObj sldId="303" cId="1016517159">
                    <pslz:zmPr id="{F1D3ACA6-02F8-4CF0-8AFF-514C8E0F78B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9384" cy="3975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6FABF69-FF55-11CF-9D7B-25E2B83977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7481" y="1679482"/>
                <a:ext cx="769384" cy="39757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844" name="Google Shape;1207;p51">
            <a:extLst>
              <a:ext uri="{FF2B5EF4-FFF2-40B4-BE49-F238E27FC236}">
                <a16:creationId xmlns:a16="http://schemas.microsoft.com/office/drawing/2014/main" id="{AE554455-65DA-8948-BEA9-46676867F925}"/>
              </a:ext>
            </a:extLst>
          </p:cNvPr>
          <p:cNvGrpSpPr/>
          <p:nvPr/>
        </p:nvGrpSpPr>
        <p:grpSpPr>
          <a:xfrm>
            <a:off x="5384712" y="3026944"/>
            <a:ext cx="807299" cy="711380"/>
            <a:chOff x="834883" y="1677555"/>
            <a:chExt cx="1168346" cy="1029528"/>
          </a:xfrm>
        </p:grpSpPr>
        <p:sp>
          <p:nvSpPr>
            <p:cNvPr id="845" name="Google Shape;1208;p51">
              <a:extLst>
                <a:ext uri="{FF2B5EF4-FFF2-40B4-BE49-F238E27FC236}">
                  <a16:creationId xmlns:a16="http://schemas.microsoft.com/office/drawing/2014/main" id="{71F9FF77-9991-6EEF-F2B9-9726E76B3A5F}"/>
                </a:ext>
              </a:extLst>
            </p:cNvPr>
            <p:cNvSpPr/>
            <p:nvPr/>
          </p:nvSpPr>
          <p:spPr>
            <a:xfrm>
              <a:off x="834883" y="2557394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1209;p51">
              <a:extLst>
                <a:ext uri="{FF2B5EF4-FFF2-40B4-BE49-F238E27FC236}">
                  <a16:creationId xmlns:a16="http://schemas.microsoft.com/office/drawing/2014/main" id="{20DAAAA5-88DB-008C-6E9D-B2C8EBC20F83}"/>
                </a:ext>
              </a:extLst>
            </p:cNvPr>
            <p:cNvSpPr/>
            <p:nvPr/>
          </p:nvSpPr>
          <p:spPr>
            <a:xfrm>
              <a:off x="834883" y="2409116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1210;p51">
              <a:extLst>
                <a:ext uri="{FF2B5EF4-FFF2-40B4-BE49-F238E27FC236}">
                  <a16:creationId xmlns:a16="http://schemas.microsoft.com/office/drawing/2014/main" id="{B3AB42EA-C9FE-D1EA-5BB0-645EAD61A1AE}"/>
                </a:ext>
              </a:extLst>
            </p:cNvPr>
            <p:cNvSpPr/>
            <p:nvPr/>
          </p:nvSpPr>
          <p:spPr>
            <a:xfrm>
              <a:off x="834883" y="2260876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1211;p51">
              <a:extLst>
                <a:ext uri="{FF2B5EF4-FFF2-40B4-BE49-F238E27FC236}">
                  <a16:creationId xmlns:a16="http://schemas.microsoft.com/office/drawing/2014/main" id="{5930B31F-2FFF-FB63-D0CF-FBD1C2A1FDB6}"/>
                </a:ext>
              </a:extLst>
            </p:cNvPr>
            <p:cNvSpPr/>
            <p:nvPr/>
          </p:nvSpPr>
          <p:spPr>
            <a:xfrm>
              <a:off x="834883" y="2112598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1212;p51">
              <a:extLst>
                <a:ext uri="{FF2B5EF4-FFF2-40B4-BE49-F238E27FC236}">
                  <a16:creationId xmlns:a16="http://schemas.microsoft.com/office/drawing/2014/main" id="{E82C69EB-3F4F-C938-A7A1-130C9504AA6D}"/>
                </a:ext>
              </a:extLst>
            </p:cNvPr>
            <p:cNvSpPr/>
            <p:nvPr/>
          </p:nvSpPr>
          <p:spPr>
            <a:xfrm>
              <a:off x="834883" y="1964321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1213;p51">
              <a:extLst>
                <a:ext uri="{FF2B5EF4-FFF2-40B4-BE49-F238E27FC236}">
                  <a16:creationId xmlns:a16="http://schemas.microsoft.com/office/drawing/2014/main" id="{F1C1F528-BD8B-8327-36EC-DF3CEF7E43DE}"/>
                </a:ext>
              </a:extLst>
            </p:cNvPr>
            <p:cNvSpPr/>
            <p:nvPr/>
          </p:nvSpPr>
          <p:spPr>
            <a:xfrm>
              <a:off x="834883" y="1816080"/>
              <a:ext cx="1168346" cy="3696"/>
            </a:xfrm>
            <a:custGeom>
              <a:avLst/>
              <a:gdLst/>
              <a:ahLst/>
              <a:cxnLst/>
              <a:rect l="l" t="t" r="r" b="b"/>
              <a:pathLst>
                <a:path w="2815292" h="8905" extrusionOk="0">
                  <a:moveTo>
                    <a:pt x="0" y="0"/>
                  </a:moveTo>
                  <a:lnTo>
                    <a:pt x="28152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1214;p51">
              <a:extLst>
                <a:ext uri="{FF2B5EF4-FFF2-40B4-BE49-F238E27FC236}">
                  <a16:creationId xmlns:a16="http://schemas.microsoft.com/office/drawing/2014/main" id="{2EF74DC1-4D0D-9477-EAE4-EBEF74F6A2C4}"/>
                </a:ext>
              </a:extLst>
            </p:cNvPr>
            <p:cNvSpPr/>
            <p:nvPr/>
          </p:nvSpPr>
          <p:spPr>
            <a:xfrm>
              <a:off x="979171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1215;p51">
              <a:extLst>
                <a:ext uri="{FF2B5EF4-FFF2-40B4-BE49-F238E27FC236}">
                  <a16:creationId xmlns:a16="http://schemas.microsoft.com/office/drawing/2014/main" id="{146A88C9-DC09-C230-9C44-F7C75A5CEE87}"/>
                </a:ext>
              </a:extLst>
            </p:cNvPr>
            <p:cNvSpPr/>
            <p:nvPr/>
          </p:nvSpPr>
          <p:spPr>
            <a:xfrm>
              <a:off x="1125528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1216;p51">
              <a:extLst>
                <a:ext uri="{FF2B5EF4-FFF2-40B4-BE49-F238E27FC236}">
                  <a16:creationId xmlns:a16="http://schemas.microsoft.com/office/drawing/2014/main" id="{E03B217F-5800-1AF4-4457-52263589F673}"/>
                </a:ext>
              </a:extLst>
            </p:cNvPr>
            <p:cNvSpPr/>
            <p:nvPr/>
          </p:nvSpPr>
          <p:spPr>
            <a:xfrm>
              <a:off x="1271847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1217;p51">
              <a:extLst>
                <a:ext uri="{FF2B5EF4-FFF2-40B4-BE49-F238E27FC236}">
                  <a16:creationId xmlns:a16="http://schemas.microsoft.com/office/drawing/2014/main" id="{6476B8B9-6A03-85C5-464B-2705FC25E694}"/>
                </a:ext>
              </a:extLst>
            </p:cNvPr>
            <p:cNvSpPr/>
            <p:nvPr/>
          </p:nvSpPr>
          <p:spPr>
            <a:xfrm>
              <a:off x="1418203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1218;p51">
              <a:extLst>
                <a:ext uri="{FF2B5EF4-FFF2-40B4-BE49-F238E27FC236}">
                  <a16:creationId xmlns:a16="http://schemas.microsoft.com/office/drawing/2014/main" id="{D2A96E07-53CB-CA4D-24E1-2D176CB096E8}"/>
                </a:ext>
              </a:extLst>
            </p:cNvPr>
            <p:cNvSpPr/>
            <p:nvPr/>
          </p:nvSpPr>
          <p:spPr>
            <a:xfrm>
              <a:off x="1564523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1219;p51">
              <a:extLst>
                <a:ext uri="{FF2B5EF4-FFF2-40B4-BE49-F238E27FC236}">
                  <a16:creationId xmlns:a16="http://schemas.microsoft.com/office/drawing/2014/main" id="{8258E386-9724-0DEC-F8D5-EF4DF207C89A}"/>
                </a:ext>
              </a:extLst>
            </p:cNvPr>
            <p:cNvSpPr/>
            <p:nvPr/>
          </p:nvSpPr>
          <p:spPr>
            <a:xfrm>
              <a:off x="1710879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1220;p51">
              <a:extLst>
                <a:ext uri="{FF2B5EF4-FFF2-40B4-BE49-F238E27FC236}">
                  <a16:creationId xmlns:a16="http://schemas.microsoft.com/office/drawing/2014/main" id="{5970E1F1-F79C-E24D-7378-50B0C5DA7CDF}"/>
                </a:ext>
              </a:extLst>
            </p:cNvPr>
            <p:cNvSpPr/>
            <p:nvPr/>
          </p:nvSpPr>
          <p:spPr>
            <a:xfrm>
              <a:off x="1857236" y="1677555"/>
              <a:ext cx="3696" cy="1029528"/>
            </a:xfrm>
            <a:custGeom>
              <a:avLst/>
              <a:gdLst/>
              <a:ahLst/>
              <a:cxnLst/>
              <a:rect l="l" t="t" r="r" b="b"/>
              <a:pathLst>
                <a:path w="8905" h="2480791" extrusionOk="0">
                  <a:moveTo>
                    <a:pt x="0" y="24807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1221;p51">
              <a:extLst>
                <a:ext uri="{FF2B5EF4-FFF2-40B4-BE49-F238E27FC236}">
                  <a16:creationId xmlns:a16="http://schemas.microsoft.com/office/drawing/2014/main" id="{3B0A9E50-9135-47F5-4966-12BA2478EA27}"/>
                </a:ext>
              </a:extLst>
            </p:cNvPr>
            <p:cNvSpPr/>
            <p:nvPr/>
          </p:nvSpPr>
          <p:spPr>
            <a:xfrm>
              <a:off x="865765" y="2045600"/>
              <a:ext cx="991978" cy="613840"/>
            </a:xfrm>
            <a:custGeom>
              <a:avLst/>
              <a:gdLst/>
              <a:ahLst/>
              <a:cxnLst/>
              <a:rect l="l" t="t" r="r" b="b"/>
              <a:pathLst>
                <a:path w="2390308" h="1479133" extrusionOk="0">
                  <a:moveTo>
                    <a:pt x="0" y="1479133"/>
                  </a:moveTo>
                  <a:lnTo>
                    <a:pt x="524372" y="689102"/>
                  </a:lnTo>
                  <a:cubicBezTo>
                    <a:pt x="566763" y="625248"/>
                    <a:pt x="665528" y="645998"/>
                    <a:pt x="678620" y="721608"/>
                  </a:cubicBezTo>
                  <a:cubicBezTo>
                    <a:pt x="686724" y="768631"/>
                    <a:pt x="724395" y="791964"/>
                    <a:pt x="762156" y="791964"/>
                  </a:cubicBezTo>
                  <a:cubicBezTo>
                    <a:pt x="800362" y="791964"/>
                    <a:pt x="838656" y="767918"/>
                    <a:pt x="846048" y="720005"/>
                  </a:cubicBezTo>
                  <a:lnTo>
                    <a:pt x="945437" y="72021"/>
                  </a:lnTo>
                  <a:cubicBezTo>
                    <a:pt x="958083" y="-10179"/>
                    <a:pt x="1069049" y="-27011"/>
                    <a:pt x="1105562" y="47620"/>
                  </a:cubicBezTo>
                  <a:lnTo>
                    <a:pt x="1619425" y="1100104"/>
                  </a:lnTo>
                  <a:cubicBezTo>
                    <a:pt x="1648191" y="1159149"/>
                    <a:pt x="1730302" y="1164403"/>
                    <a:pt x="1766460" y="1109544"/>
                  </a:cubicBezTo>
                  <a:lnTo>
                    <a:pt x="2390309" y="16152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1222;p51">
              <a:extLst>
                <a:ext uri="{FF2B5EF4-FFF2-40B4-BE49-F238E27FC236}">
                  <a16:creationId xmlns:a16="http://schemas.microsoft.com/office/drawing/2014/main" id="{09EB55A5-CC25-E04D-2BAB-395D22C20E46}"/>
                </a:ext>
              </a:extLst>
            </p:cNvPr>
            <p:cNvSpPr/>
            <p:nvPr/>
          </p:nvSpPr>
          <p:spPr>
            <a:xfrm>
              <a:off x="834883" y="1677555"/>
              <a:ext cx="1168346" cy="1028604"/>
            </a:xfrm>
            <a:custGeom>
              <a:avLst/>
              <a:gdLst/>
              <a:ahLst/>
              <a:cxnLst/>
              <a:rect l="l" t="t" r="r" b="b"/>
              <a:pathLst>
                <a:path w="2815292" h="2478564" extrusionOk="0">
                  <a:moveTo>
                    <a:pt x="2500562" y="2478565"/>
                  </a:moveTo>
                  <a:lnTo>
                    <a:pt x="314730" y="2478565"/>
                  </a:lnTo>
                  <a:cubicBezTo>
                    <a:pt x="141602" y="2478565"/>
                    <a:pt x="0" y="2336963"/>
                    <a:pt x="0" y="2163835"/>
                  </a:cubicBezTo>
                  <a:lnTo>
                    <a:pt x="0" y="314730"/>
                  </a:lnTo>
                  <a:cubicBezTo>
                    <a:pt x="0" y="141602"/>
                    <a:pt x="141602" y="0"/>
                    <a:pt x="314730" y="0"/>
                  </a:cubicBezTo>
                  <a:lnTo>
                    <a:pt x="2500562" y="0"/>
                  </a:lnTo>
                  <a:cubicBezTo>
                    <a:pt x="2673691" y="0"/>
                    <a:pt x="2815292" y="141602"/>
                    <a:pt x="2815292" y="314730"/>
                  </a:cubicBezTo>
                  <a:lnTo>
                    <a:pt x="2815292" y="2163835"/>
                  </a:lnTo>
                  <a:cubicBezTo>
                    <a:pt x="2815292" y="2336963"/>
                    <a:pt x="2673691" y="2478565"/>
                    <a:pt x="2500562" y="247856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1223;p51">
              <a:extLst>
                <a:ext uri="{FF2B5EF4-FFF2-40B4-BE49-F238E27FC236}">
                  <a16:creationId xmlns:a16="http://schemas.microsoft.com/office/drawing/2014/main" id="{5C446EA5-325B-9A56-F244-1F24783FCBD4}"/>
                </a:ext>
              </a:extLst>
            </p:cNvPr>
            <p:cNvSpPr/>
            <p:nvPr/>
          </p:nvSpPr>
          <p:spPr>
            <a:xfrm>
              <a:off x="1822004" y="2077354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1224;p51">
              <a:extLst>
                <a:ext uri="{FF2B5EF4-FFF2-40B4-BE49-F238E27FC236}">
                  <a16:creationId xmlns:a16="http://schemas.microsoft.com/office/drawing/2014/main" id="{F4131C61-0668-4D0B-4542-2EC968517A92}"/>
                </a:ext>
              </a:extLst>
            </p:cNvPr>
            <p:cNvSpPr/>
            <p:nvPr/>
          </p:nvSpPr>
          <p:spPr>
            <a:xfrm>
              <a:off x="1531729" y="2485579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1225;p51">
              <a:extLst>
                <a:ext uri="{FF2B5EF4-FFF2-40B4-BE49-F238E27FC236}">
                  <a16:creationId xmlns:a16="http://schemas.microsoft.com/office/drawing/2014/main" id="{3D7F45D5-9DFA-63A5-402F-6051C787FD8E}"/>
                </a:ext>
              </a:extLst>
            </p:cNvPr>
            <p:cNvSpPr/>
            <p:nvPr/>
          </p:nvSpPr>
          <p:spPr>
            <a:xfrm>
              <a:off x="1237554" y="2011279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1226;p51">
              <a:extLst>
                <a:ext uri="{FF2B5EF4-FFF2-40B4-BE49-F238E27FC236}">
                  <a16:creationId xmlns:a16="http://schemas.microsoft.com/office/drawing/2014/main" id="{A6C560A0-8079-6C0D-60B8-96EB4A1E7D99}"/>
                </a:ext>
              </a:extLst>
            </p:cNvPr>
            <p:cNvSpPr/>
            <p:nvPr/>
          </p:nvSpPr>
          <p:spPr>
            <a:xfrm>
              <a:off x="1085929" y="2280829"/>
              <a:ext cx="70437" cy="70437"/>
            </a:xfrm>
            <a:custGeom>
              <a:avLst/>
              <a:gdLst/>
              <a:ahLst/>
              <a:cxnLst/>
              <a:rect l="l" t="t" r="r" b="b"/>
              <a:pathLst>
                <a:path w="90304" h="90304" extrusionOk="0">
                  <a:moveTo>
                    <a:pt x="90305" y="45152"/>
                  </a:moveTo>
                  <a:cubicBezTo>
                    <a:pt x="90305" y="70089"/>
                    <a:pt x="70089" y="90305"/>
                    <a:pt x="45152" y="90305"/>
                  </a:cubicBezTo>
                  <a:cubicBezTo>
                    <a:pt x="20215" y="90305"/>
                    <a:pt x="0" y="70089"/>
                    <a:pt x="0" y="45152"/>
                  </a:cubicBezTo>
                  <a:cubicBezTo>
                    <a:pt x="0" y="20215"/>
                    <a:pt x="20215" y="0"/>
                    <a:pt x="45152" y="0"/>
                  </a:cubicBezTo>
                  <a:cubicBezTo>
                    <a:pt x="70089" y="0"/>
                    <a:pt x="90305" y="20215"/>
                    <a:pt x="90305" y="45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4" name="Google Shape;1180;p51">
            <a:extLst>
              <a:ext uri="{FF2B5EF4-FFF2-40B4-BE49-F238E27FC236}">
                <a16:creationId xmlns:a16="http://schemas.microsoft.com/office/drawing/2014/main" id="{B8485518-C0B7-C421-C8EF-ED769F7D2587}"/>
              </a:ext>
            </a:extLst>
          </p:cNvPr>
          <p:cNvGrpSpPr/>
          <p:nvPr/>
        </p:nvGrpSpPr>
        <p:grpSpPr>
          <a:xfrm>
            <a:off x="4005149" y="4296154"/>
            <a:ext cx="1431503" cy="438741"/>
            <a:chOff x="4000534" y="1707291"/>
            <a:chExt cx="1862842" cy="570942"/>
          </a:xfrm>
        </p:grpSpPr>
        <p:sp>
          <p:nvSpPr>
            <p:cNvPr id="865" name="Google Shape;1181;p51">
              <a:extLst>
                <a:ext uri="{FF2B5EF4-FFF2-40B4-BE49-F238E27FC236}">
                  <a16:creationId xmlns:a16="http://schemas.microsoft.com/office/drawing/2014/main" id="{6CB25E62-3D2E-47C0-9672-5EF8F4C976D4}"/>
                </a:ext>
              </a:extLst>
            </p:cNvPr>
            <p:cNvSpPr/>
            <p:nvPr/>
          </p:nvSpPr>
          <p:spPr>
            <a:xfrm>
              <a:off x="4000534" y="1707291"/>
              <a:ext cx="1862842" cy="570942"/>
            </a:xfrm>
            <a:custGeom>
              <a:avLst/>
              <a:gdLst/>
              <a:ahLst/>
              <a:cxnLst/>
              <a:rect l="l" t="t" r="r" b="b"/>
              <a:pathLst>
                <a:path w="4488775" h="1375763" extrusionOk="0">
                  <a:moveTo>
                    <a:pt x="4385914" y="1375763"/>
                  </a:moveTo>
                  <a:lnTo>
                    <a:pt x="102772" y="1375763"/>
                  </a:lnTo>
                  <a:cubicBezTo>
                    <a:pt x="46220" y="1375763"/>
                    <a:pt x="0" y="1329542"/>
                    <a:pt x="0" y="1272991"/>
                  </a:cubicBezTo>
                  <a:lnTo>
                    <a:pt x="0" y="102773"/>
                  </a:lnTo>
                  <a:cubicBezTo>
                    <a:pt x="0" y="46221"/>
                    <a:pt x="46220" y="0"/>
                    <a:pt x="102772" y="0"/>
                  </a:cubicBezTo>
                  <a:lnTo>
                    <a:pt x="4386003" y="0"/>
                  </a:lnTo>
                  <a:cubicBezTo>
                    <a:pt x="4442555" y="0"/>
                    <a:pt x="4488776" y="46221"/>
                    <a:pt x="4488776" y="102773"/>
                  </a:cubicBezTo>
                  <a:lnTo>
                    <a:pt x="4488776" y="1272991"/>
                  </a:lnTo>
                  <a:cubicBezTo>
                    <a:pt x="4488687" y="1329453"/>
                    <a:pt x="4442465" y="1375763"/>
                    <a:pt x="4385914" y="13757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1182;p51">
              <a:extLst>
                <a:ext uri="{FF2B5EF4-FFF2-40B4-BE49-F238E27FC236}">
                  <a16:creationId xmlns:a16="http://schemas.microsoft.com/office/drawing/2014/main" id="{FB45DDCB-94D7-952C-A7BA-CE1169B53413}"/>
                </a:ext>
              </a:extLst>
            </p:cNvPr>
            <p:cNvSpPr/>
            <p:nvPr/>
          </p:nvSpPr>
          <p:spPr>
            <a:xfrm>
              <a:off x="4083686" y="1835880"/>
              <a:ext cx="1693754" cy="330376"/>
            </a:xfrm>
            <a:custGeom>
              <a:avLst/>
              <a:gdLst/>
              <a:ahLst/>
              <a:cxnLst/>
              <a:rect l="l" t="t" r="r" b="b"/>
              <a:pathLst>
                <a:path w="4081336" h="796086" extrusionOk="0">
                  <a:moveTo>
                    <a:pt x="4075726" y="796087"/>
                  </a:moveTo>
                  <a:cubicBezTo>
                    <a:pt x="4088640" y="744344"/>
                    <a:pt x="4071897" y="67328"/>
                    <a:pt x="4081336" y="0"/>
                  </a:cubicBezTo>
                  <a:cubicBezTo>
                    <a:pt x="4006618" y="219883"/>
                    <a:pt x="3777650" y="434513"/>
                    <a:pt x="3572728" y="536929"/>
                  </a:cubicBezTo>
                  <a:cubicBezTo>
                    <a:pt x="3232795" y="706762"/>
                    <a:pt x="2911208" y="177225"/>
                    <a:pt x="2503056" y="227097"/>
                  </a:cubicBezTo>
                  <a:cubicBezTo>
                    <a:pt x="2296353" y="252390"/>
                    <a:pt x="2040491" y="405034"/>
                    <a:pt x="1844742" y="466930"/>
                  </a:cubicBezTo>
                  <a:cubicBezTo>
                    <a:pt x="1469542" y="585554"/>
                    <a:pt x="1194709" y="609600"/>
                    <a:pt x="837321" y="433978"/>
                  </a:cubicBezTo>
                  <a:cubicBezTo>
                    <a:pt x="586534" y="310722"/>
                    <a:pt x="426141" y="53613"/>
                    <a:pt x="0" y="86653"/>
                  </a:cubicBezTo>
                  <a:lnTo>
                    <a:pt x="0" y="795998"/>
                  </a:lnTo>
                  <a:lnTo>
                    <a:pt x="4075726" y="79599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1183;p51">
              <a:extLst>
                <a:ext uri="{FF2B5EF4-FFF2-40B4-BE49-F238E27FC236}">
                  <a16:creationId xmlns:a16="http://schemas.microsoft.com/office/drawing/2014/main" id="{A4F5D611-652A-C7A5-59FE-71B47054A0D2}"/>
                </a:ext>
              </a:extLst>
            </p:cNvPr>
            <p:cNvSpPr/>
            <p:nvPr/>
          </p:nvSpPr>
          <p:spPr>
            <a:xfrm>
              <a:off x="4063521" y="1810566"/>
              <a:ext cx="1743424" cy="270660"/>
            </a:xfrm>
            <a:custGeom>
              <a:avLst/>
              <a:gdLst/>
              <a:ahLst/>
              <a:cxnLst/>
              <a:rect l="l" t="t" r="r" b="b"/>
              <a:pathLst>
                <a:path w="4201022" h="652193" extrusionOk="0">
                  <a:moveTo>
                    <a:pt x="3448304" y="652193"/>
                  </a:moveTo>
                  <a:cubicBezTo>
                    <a:pt x="3317478" y="652193"/>
                    <a:pt x="3216308" y="582105"/>
                    <a:pt x="3118077" y="514065"/>
                  </a:cubicBezTo>
                  <a:cubicBezTo>
                    <a:pt x="3098307" y="500350"/>
                    <a:pt x="3078447" y="486546"/>
                    <a:pt x="3058231" y="473365"/>
                  </a:cubicBezTo>
                  <a:cubicBezTo>
                    <a:pt x="2875752" y="353493"/>
                    <a:pt x="2736733" y="294270"/>
                    <a:pt x="2524864" y="324283"/>
                  </a:cubicBezTo>
                  <a:cubicBezTo>
                    <a:pt x="2366342" y="346725"/>
                    <a:pt x="2214855" y="408264"/>
                    <a:pt x="2068354" y="467665"/>
                  </a:cubicBezTo>
                  <a:cubicBezTo>
                    <a:pt x="1907071" y="533123"/>
                    <a:pt x="1740266" y="600807"/>
                    <a:pt x="1559835" y="619420"/>
                  </a:cubicBezTo>
                  <a:cubicBezTo>
                    <a:pt x="1204762" y="656112"/>
                    <a:pt x="965820" y="558237"/>
                    <a:pt x="716102" y="399982"/>
                  </a:cubicBezTo>
                  <a:lnTo>
                    <a:pt x="686446" y="381101"/>
                  </a:lnTo>
                  <a:cubicBezTo>
                    <a:pt x="499692" y="262031"/>
                    <a:pt x="243829" y="99056"/>
                    <a:pt x="36592" y="187935"/>
                  </a:cubicBezTo>
                  <a:cubicBezTo>
                    <a:pt x="23233" y="193724"/>
                    <a:pt x="7826" y="187490"/>
                    <a:pt x="2127" y="174220"/>
                  </a:cubicBezTo>
                  <a:cubicBezTo>
                    <a:pt x="-3573" y="160862"/>
                    <a:pt x="2572" y="145455"/>
                    <a:pt x="15930" y="139755"/>
                  </a:cubicBezTo>
                  <a:cubicBezTo>
                    <a:pt x="248638" y="39921"/>
                    <a:pt x="517949" y="211535"/>
                    <a:pt x="714677" y="336929"/>
                  </a:cubicBezTo>
                  <a:lnTo>
                    <a:pt x="744156" y="355720"/>
                  </a:lnTo>
                  <a:cubicBezTo>
                    <a:pt x="991468" y="512461"/>
                    <a:pt x="1213401" y="602588"/>
                    <a:pt x="1554402" y="567232"/>
                  </a:cubicBezTo>
                  <a:cubicBezTo>
                    <a:pt x="1727442" y="549331"/>
                    <a:pt x="1890684" y="483072"/>
                    <a:pt x="2048584" y="419040"/>
                  </a:cubicBezTo>
                  <a:cubicBezTo>
                    <a:pt x="2198023" y="358392"/>
                    <a:pt x="2352538" y="295695"/>
                    <a:pt x="2517473" y="272362"/>
                  </a:cubicBezTo>
                  <a:cubicBezTo>
                    <a:pt x="2745728" y="240123"/>
                    <a:pt x="2893741" y="302642"/>
                    <a:pt x="3086996" y="429549"/>
                  </a:cubicBezTo>
                  <a:cubicBezTo>
                    <a:pt x="3107569" y="443086"/>
                    <a:pt x="3127785" y="457068"/>
                    <a:pt x="3147912" y="470961"/>
                  </a:cubicBezTo>
                  <a:cubicBezTo>
                    <a:pt x="3252644" y="543454"/>
                    <a:pt x="3351498" y="612028"/>
                    <a:pt x="3482769" y="597868"/>
                  </a:cubicBezTo>
                  <a:cubicBezTo>
                    <a:pt x="3829827" y="560642"/>
                    <a:pt x="4072509" y="148305"/>
                    <a:pt x="4152215" y="12937"/>
                  </a:cubicBezTo>
                  <a:cubicBezTo>
                    <a:pt x="4159608" y="380"/>
                    <a:pt x="4175638" y="-3717"/>
                    <a:pt x="4188106" y="3675"/>
                  </a:cubicBezTo>
                  <a:cubicBezTo>
                    <a:pt x="4200574" y="10978"/>
                    <a:pt x="4204760" y="27097"/>
                    <a:pt x="4197368" y="39565"/>
                  </a:cubicBezTo>
                  <a:cubicBezTo>
                    <a:pt x="4114278" y="180722"/>
                    <a:pt x="3861532" y="609980"/>
                    <a:pt x="3488291" y="650145"/>
                  </a:cubicBezTo>
                  <a:cubicBezTo>
                    <a:pt x="3474665" y="651481"/>
                    <a:pt x="3461306" y="652193"/>
                    <a:pt x="3448304" y="652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1184;p51">
              <a:extLst>
                <a:ext uri="{FF2B5EF4-FFF2-40B4-BE49-F238E27FC236}">
                  <a16:creationId xmlns:a16="http://schemas.microsoft.com/office/drawing/2014/main" id="{326C3EDE-247A-BDFF-0282-B5B338F2B7D1}"/>
                </a:ext>
              </a:extLst>
            </p:cNvPr>
            <p:cNvSpPr/>
            <p:nvPr/>
          </p:nvSpPr>
          <p:spPr>
            <a:xfrm>
              <a:off x="4309168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1185;p51">
              <a:extLst>
                <a:ext uri="{FF2B5EF4-FFF2-40B4-BE49-F238E27FC236}">
                  <a16:creationId xmlns:a16="http://schemas.microsoft.com/office/drawing/2014/main" id="{33EBD26B-ACBD-64F2-ECC7-344747C8E73A}"/>
                </a:ext>
              </a:extLst>
            </p:cNvPr>
            <p:cNvSpPr/>
            <p:nvPr/>
          </p:nvSpPr>
          <p:spPr>
            <a:xfrm>
              <a:off x="4611854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1186;p51">
              <a:extLst>
                <a:ext uri="{FF2B5EF4-FFF2-40B4-BE49-F238E27FC236}">
                  <a16:creationId xmlns:a16="http://schemas.microsoft.com/office/drawing/2014/main" id="{367180D3-6FA9-6325-C737-427CEF9D7A18}"/>
                </a:ext>
              </a:extLst>
            </p:cNvPr>
            <p:cNvSpPr/>
            <p:nvPr/>
          </p:nvSpPr>
          <p:spPr>
            <a:xfrm>
              <a:off x="4908187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0" y="97838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1187;p51">
              <a:extLst>
                <a:ext uri="{FF2B5EF4-FFF2-40B4-BE49-F238E27FC236}">
                  <a16:creationId xmlns:a16="http://schemas.microsoft.com/office/drawing/2014/main" id="{3CDDD505-6DA8-E99B-F737-3E769A96DA13}"/>
                </a:ext>
              </a:extLst>
            </p:cNvPr>
            <p:cNvSpPr/>
            <p:nvPr/>
          </p:nvSpPr>
          <p:spPr>
            <a:xfrm>
              <a:off x="5200272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1" y="978388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1188;p51">
              <a:extLst>
                <a:ext uri="{FF2B5EF4-FFF2-40B4-BE49-F238E27FC236}">
                  <a16:creationId xmlns:a16="http://schemas.microsoft.com/office/drawing/2014/main" id="{A6D21351-6E60-371E-0C80-22A4E302EDF0}"/>
                </a:ext>
              </a:extLst>
            </p:cNvPr>
            <p:cNvSpPr/>
            <p:nvPr/>
          </p:nvSpPr>
          <p:spPr>
            <a:xfrm>
              <a:off x="5530442" y="1780359"/>
              <a:ext cx="3696" cy="406031"/>
            </a:xfrm>
            <a:custGeom>
              <a:avLst/>
              <a:gdLst/>
              <a:ahLst/>
              <a:cxnLst/>
              <a:rect l="l" t="t" r="r" b="b"/>
              <a:pathLst>
                <a:path w="8905" h="978387" extrusionOk="0">
                  <a:moveTo>
                    <a:pt x="-1" y="978388"/>
                  </a:moveTo>
                  <a:lnTo>
                    <a:pt x="-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1189;p51">
              <a:extLst>
                <a:ext uri="{FF2B5EF4-FFF2-40B4-BE49-F238E27FC236}">
                  <a16:creationId xmlns:a16="http://schemas.microsoft.com/office/drawing/2014/main" id="{B3F0FEEF-9548-36C0-DFAC-E5271A03D47C}"/>
                </a:ext>
              </a:extLst>
            </p:cNvPr>
            <p:cNvSpPr/>
            <p:nvPr/>
          </p:nvSpPr>
          <p:spPr>
            <a:xfrm>
              <a:off x="4285896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6" y="112213"/>
                  </a:moveTo>
                  <a:lnTo>
                    <a:pt x="56106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6" y="0"/>
                  </a:cubicBezTo>
                  <a:lnTo>
                    <a:pt x="56106" y="0"/>
                  </a:lnTo>
                  <a:cubicBezTo>
                    <a:pt x="87009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302" y="87009"/>
                    <a:pt x="87009" y="112213"/>
                    <a:pt x="56106" y="112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1190;p51">
              <a:extLst>
                <a:ext uri="{FF2B5EF4-FFF2-40B4-BE49-F238E27FC236}">
                  <a16:creationId xmlns:a16="http://schemas.microsoft.com/office/drawing/2014/main" id="{97510D7F-82EA-055B-0009-4AA3B93BF37C}"/>
                </a:ext>
              </a:extLst>
            </p:cNvPr>
            <p:cNvSpPr/>
            <p:nvPr/>
          </p:nvSpPr>
          <p:spPr>
            <a:xfrm>
              <a:off x="4588582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4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3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212" y="87009"/>
                    <a:pt x="87010" y="112213"/>
                    <a:pt x="56107" y="1122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1191;p51">
              <a:extLst>
                <a:ext uri="{FF2B5EF4-FFF2-40B4-BE49-F238E27FC236}">
                  <a16:creationId xmlns:a16="http://schemas.microsoft.com/office/drawing/2014/main" id="{9D82A286-54EF-C079-7B74-4A20F5A9A5F5}"/>
                </a:ext>
              </a:extLst>
            </p:cNvPr>
            <p:cNvSpPr/>
            <p:nvPr/>
          </p:nvSpPr>
          <p:spPr>
            <a:xfrm>
              <a:off x="4884915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3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4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3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4" y="25292"/>
                    <a:pt x="112214" y="56106"/>
                  </a:cubicBezTo>
                  <a:lnTo>
                    <a:pt x="112214" y="56106"/>
                  </a:lnTo>
                  <a:cubicBezTo>
                    <a:pt x="112214" y="87009"/>
                    <a:pt x="86920" y="112213"/>
                    <a:pt x="56107" y="112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1192;p51">
              <a:extLst>
                <a:ext uri="{FF2B5EF4-FFF2-40B4-BE49-F238E27FC236}">
                  <a16:creationId xmlns:a16="http://schemas.microsoft.com/office/drawing/2014/main" id="{CF85964A-8C78-1713-0A17-E75905409467}"/>
                </a:ext>
              </a:extLst>
            </p:cNvPr>
            <p:cNvSpPr/>
            <p:nvPr/>
          </p:nvSpPr>
          <p:spPr>
            <a:xfrm>
              <a:off x="5177000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7" y="112213"/>
                  </a:moveTo>
                  <a:lnTo>
                    <a:pt x="56107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7" y="0"/>
                  </a:cubicBezTo>
                  <a:lnTo>
                    <a:pt x="56107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212" y="87009"/>
                    <a:pt x="87010" y="112213"/>
                    <a:pt x="56107" y="1122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1193;p51">
              <a:extLst>
                <a:ext uri="{FF2B5EF4-FFF2-40B4-BE49-F238E27FC236}">
                  <a16:creationId xmlns:a16="http://schemas.microsoft.com/office/drawing/2014/main" id="{8799DEA9-EBCE-FD40-ED8F-6853115F0EF6}"/>
                </a:ext>
              </a:extLst>
            </p:cNvPr>
            <p:cNvSpPr/>
            <p:nvPr/>
          </p:nvSpPr>
          <p:spPr>
            <a:xfrm>
              <a:off x="5507170" y="2178573"/>
              <a:ext cx="46568" cy="46568"/>
            </a:xfrm>
            <a:custGeom>
              <a:avLst/>
              <a:gdLst/>
              <a:ahLst/>
              <a:cxnLst/>
              <a:rect l="l" t="t" r="r" b="b"/>
              <a:pathLst>
                <a:path w="112212" h="112212" extrusionOk="0">
                  <a:moveTo>
                    <a:pt x="56106" y="112213"/>
                  </a:moveTo>
                  <a:lnTo>
                    <a:pt x="56106" y="112213"/>
                  </a:lnTo>
                  <a:cubicBezTo>
                    <a:pt x="25203" y="112213"/>
                    <a:pt x="0" y="86920"/>
                    <a:pt x="0" y="56106"/>
                  </a:cubicBezTo>
                  <a:lnTo>
                    <a:pt x="0" y="56106"/>
                  </a:lnTo>
                  <a:cubicBezTo>
                    <a:pt x="0" y="25203"/>
                    <a:pt x="25292" y="0"/>
                    <a:pt x="56106" y="0"/>
                  </a:cubicBezTo>
                  <a:lnTo>
                    <a:pt x="56106" y="0"/>
                  </a:lnTo>
                  <a:cubicBezTo>
                    <a:pt x="87010" y="0"/>
                    <a:pt x="112212" y="25292"/>
                    <a:pt x="112212" y="56106"/>
                  </a:cubicBezTo>
                  <a:lnTo>
                    <a:pt x="112212" y="56106"/>
                  </a:lnTo>
                  <a:cubicBezTo>
                    <a:pt x="112302" y="87009"/>
                    <a:pt x="87010" y="112213"/>
                    <a:pt x="56106" y="1122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CB20799C-C415-FB94-9B19-2C77FBFB84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376697"/>
                  </p:ext>
                </p:extLst>
              </p:nvPr>
            </p:nvGraphicFramePr>
            <p:xfrm>
              <a:off x="5390428" y="3166633"/>
              <a:ext cx="798468" cy="412600"/>
            </p:xfrm>
            <a:graphic>
              <a:graphicData uri="http://schemas.microsoft.com/office/powerpoint/2016/slidezoom">
                <pslz:sldZm>
                  <pslz:sldZmObj sldId="304" cId="1380711113">
                    <pslz:zmPr id="{068BD8E0-D236-4522-B8AA-1CFD36480455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98468" cy="4126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B20799C-C415-FB94-9B19-2C77FBFB84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0428" y="3166633"/>
                <a:ext cx="798468" cy="4126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57491A47-1D77-718A-0980-731F49C78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053138"/>
                  </p:ext>
                </p:extLst>
              </p:nvPr>
            </p:nvGraphicFramePr>
            <p:xfrm>
              <a:off x="4385211" y="4318790"/>
              <a:ext cx="733522" cy="379040"/>
            </p:xfrm>
            <a:graphic>
              <a:graphicData uri="http://schemas.microsoft.com/office/powerpoint/2016/slidezoom">
                <pslz:sldZm>
                  <pslz:sldZmObj sldId="305" cId="3595209743">
                    <pslz:zmPr id="{685FCB4B-1DB2-4CDF-8718-6C728BCBCA4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3522" cy="3790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Zoom de diapositive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7491A47-1D77-718A-0980-731F49C78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5211" y="4318790"/>
                <a:ext cx="733522" cy="3790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06A782CA-649A-F6FF-08D3-F970A206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220" y="1155925"/>
            <a:ext cx="4338870" cy="3086659"/>
          </a:xfrm>
          <a:prstGeom prst="rect">
            <a:avLst/>
          </a:prstGeom>
        </p:spPr>
      </p:pic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1B12217E-81DF-71F3-3CA4-A787A50BE977}"/>
              </a:ext>
            </a:extLst>
          </p:cNvPr>
          <p:cNvSpPr txBox="1">
            <a:spLocks/>
          </p:cNvSpPr>
          <p:nvPr/>
        </p:nvSpPr>
        <p:spPr>
          <a:xfrm>
            <a:off x="1252624" y="639501"/>
            <a:ext cx="3319376" cy="3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Jeu de données nettoyé</a:t>
            </a:r>
          </a:p>
        </p:txBody>
      </p:sp>
      <p:sp>
        <p:nvSpPr>
          <p:cNvPr id="11" name="Ellipse 23">
            <a:extLst>
              <a:ext uri="{FF2B5EF4-FFF2-40B4-BE49-F238E27FC236}">
                <a16:creationId xmlns:a16="http://schemas.microsoft.com/office/drawing/2014/main" id="{BA5D7C88-F1EA-1E1B-9191-7728F112DC67}"/>
              </a:ext>
            </a:extLst>
          </p:cNvPr>
          <p:cNvSpPr/>
          <p:nvPr/>
        </p:nvSpPr>
        <p:spPr>
          <a:xfrm>
            <a:off x="1092864" y="777475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02B66292-A10B-1C48-FD61-4D52D286519D}"/>
                  </a:ext>
                </a:extLst>
              </p14:cNvPr>
              <p14:cNvContentPartPr/>
              <p14:nvPr/>
            </p14:nvContentPartPr>
            <p14:xfrm>
              <a:off x="7432745" y="3934571"/>
              <a:ext cx="360" cy="36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02B66292-A10B-1C48-FD61-4D52D28651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3745" y="39255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650351D2-5EC5-22B2-23C7-96C291AE6923}"/>
                  </a:ext>
                </a:extLst>
              </p14:cNvPr>
              <p14:cNvContentPartPr/>
              <p14:nvPr/>
            </p14:nvContentPartPr>
            <p14:xfrm>
              <a:off x="6296585" y="3941411"/>
              <a:ext cx="360" cy="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650351D2-5EC5-22B2-23C7-96C291AE69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7585" y="393241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E36FEED2-EED7-EF64-2084-7E1AC05FD8C4}"/>
                  </a:ext>
                </a:extLst>
              </p14:cNvPr>
              <p14:cNvContentPartPr/>
              <p14:nvPr/>
            </p14:nvContentPartPr>
            <p14:xfrm>
              <a:off x="6338345" y="2001731"/>
              <a:ext cx="360" cy="36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E36FEED2-EED7-EF64-2084-7E1AC05FD8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9345" y="19927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BABBF3EA-8194-5BF9-482D-085A65A2AED1}"/>
                  </a:ext>
                </a:extLst>
              </p14:cNvPr>
              <p14:cNvContentPartPr/>
              <p14:nvPr/>
            </p14:nvContentPartPr>
            <p14:xfrm>
              <a:off x="7523105" y="2015771"/>
              <a:ext cx="360" cy="3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BABBF3EA-8194-5BF9-482D-085A65A2AE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4105" y="20067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5038B5F0-00C3-79FB-5BC2-2E56234DD336}"/>
                  </a:ext>
                </a:extLst>
              </p14:cNvPr>
              <p14:cNvContentPartPr/>
              <p14:nvPr/>
            </p14:nvContentPartPr>
            <p14:xfrm>
              <a:off x="6442025" y="2673491"/>
              <a:ext cx="36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5038B5F0-00C3-79FB-5BC2-2E56234DD3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3025" y="26644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B9D0091A-E72C-A276-68D8-64357679A0FF}"/>
                  </a:ext>
                </a:extLst>
              </p14:cNvPr>
              <p14:cNvContentPartPr/>
              <p14:nvPr/>
            </p14:nvContentPartPr>
            <p14:xfrm>
              <a:off x="7536785" y="2680691"/>
              <a:ext cx="360" cy="36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B9D0091A-E72C-A276-68D8-64357679A0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785" y="26716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A3EE69A7-CC69-3496-32B5-8B842D2A7B3F}"/>
                  </a:ext>
                </a:extLst>
              </p14:cNvPr>
              <p14:cNvContentPartPr/>
              <p14:nvPr/>
            </p14:nvContentPartPr>
            <p14:xfrm>
              <a:off x="6067985" y="1710851"/>
              <a:ext cx="360" cy="36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A3EE69A7-CC69-3496-32B5-8B842D2A7B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8985" y="17018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091BBAFB-CA9C-3D1F-DD75-FDEE99E412D1}"/>
                  </a:ext>
                </a:extLst>
              </p14:cNvPr>
              <p14:cNvContentPartPr/>
              <p14:nvPr/>
            </p14:nvContentPartPr>
            <p14:xfrm>
              <a:off x="7162745" y="1704011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091BBAFB-CA9C-3D1F-DD75-FDEE99E412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3745" y="169501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659;p38">
            <a:extLst>
              <a:ext uri="{FF2B5EF4-FFF2-40B4-BE49-F238E27FC236}">
                <a16:creationId xmlns:a16="http://schemas.microsoft.com/office/drawing/2014/main" id="{38887157-11DA-8ACB-2AC1-A9836FB5D193}"/>
              </a:ext>
            </a:extLst>
          </p:cNvPr>
          <p:cNvSpPr txBox="1">
            <a:spLocks/>
          </p:cNvSpPr>
          <p:nvPr/>
        </p:nvSpPr>
        <p:spPr>
          <a:xfrm>
            <a:off x="1238336" y="1320804"/>
            <a:ext cx="2412337" cy="192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Doublons corrigés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Valeurs manquantes supprimées.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Valeurs aberrantes supprimées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Valeurs égales à 0 supprimées.</a:t>
            </a:r>
          </a:p>
        </p:txBody>
      </p:sp>
    </p:spTree>
    <p:extLst>
      <p:ext uri="{BB962C8B-B14F-4D97-AF65-F5344CB8AC3E}">
        <p14:creationId xmlns:p14="http://schemas.microsoft.com/office/powerpoint/2010/main" val="181023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049;p48">
            <a:extLst>
              <a:ext uri="{FF2B5EF4-FFF2-40B4-BE49-F238E27FC236}">
                <a16:creationId xmlns:a16="http://schemas.microsoft.com/office/drawing/2014/main" id="{A9320491-189B-7990-4A06-B0AE1C0D48E2}"/>
              </a:ext>
            </a:extLst>
          </p:cNvPr>
          <p:cNvGrpSpPr/>
          <p:nvPr/>
        </p:nvGrpSpPr>
        <p:grpSpPr>
          <a:xfrm>
            <a:off x="4164065" y="3995970"/>
            <a:ext cx="928231" cy="567052"/>
            <a:chOff x="3577367" y="1677509"/>
            <a:chExt cx="1393254" cy="851132"/>
          </a:xfrm>
        </p:grpSpPr>
        <p:sp>
          <p:nvSpPr>
            <p:cNvPr id="15" name="Google Shape;1050;p48">
              <a:extLst>
                <a:ext uri="{FF2B5EF4-FFF2-40B4-BE49-F238E27FC236}">
                  <a16:creationId xmlns:a16="http://schemas.microsoft.com/office/drawing/2014/main" id="{F4E58B60-3CC8-3B98-BC8E-8A17970D8312}"/>
                </a:ext>
              </a:extLst>
            </p:cNvPr>
            <p:cNvSpPr/>
            <p:nvPr/>
          </p:nvSpPr>
          <p:spPr>
            <a:xfrm>
              <a:off x="3605409" y="1677509"/>
              <a:ext cx="1365212" cy="851132"/>
            </a:xfrm>
            <a:custGeom>
              <a:avLst/>
              <a:gdLst/>
              <a:ahLst/>
              <a:cxnLst/>
              <a:rect l="l" t="t" r="r" b="b"/>
              <a:pathLst>
                <a:path w="2829455" h="1764004" extrusionOk="0">
                  <a:moveTo>
                    <a:pt x="2699484" y="1764004"/>
                  </a:moveTo>
                  <a:lnTo>
                    <a:pt x="129972" y="1764004"/>
                  </a:lnTo>
                  <a:cubicBezTo>
                    <a:pt x="58187" y="1764004"/>
                    <a:pt x="0" y="1705817"/>
                    <a:pt x="0" y="1634032"/>
                  </a:cubicBezTo>
                  <a:lnTo>
                    <a:pt x="0" y="129972"/>
                  </a:lnTo>
                  <a:cubicBezTo>
                    <a:pt x="0" y="58187"/>
                    <a:pt x="58187" y="0"/>
                    <a:pt x="129972" y="0"/>
                  </a:cubicBezTo>
                  <a:lnTo>
                    <a:pt x="2699484" y="0"/>
                  </a:lnTo>
                  <a:cubicBezTo>
                    <a:pt x="2771268" y="0"/>
                    <a:pt x="2829456" y="58187"/>
                    <a:pt x="2829456" y="129972"/>
                  </a:cubicBezTo>
                  <a:lnTo>
                    <a:pt x="2829456" y="1634032"/>
                  </a:lnTo>
                  <a:cubicBezTo>
                    <a:pt x="2829379" y="1705817"/>
                    <a:pt x="2771192" y="1764004"/>
                    <a:pt x="2699484" y="17640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1;p48">
              <a:extLst>
                <a:ext uri="{FF2B5EF4-FFF2-40B4-BE49-F238E27FC236}">
                  <a16:creationId xmlns:a16="http://schemas.microsoft.com/office/drawing/2014/main" id="{759EE0A5-FA57-F8F1-8AC6-2077334E5011}"/>
                </a:ext>
              </a:extLst>
            </p:cNvPr>
            <p:cNvSpPr/>
            <p:nvPr/>
          </p:nvSpPr>
          <p:spPr>
            <a:xfrm>
              <a:off x="4660956" y="2269904"/>
              <a:ext cx="172521" cy="33830"/>
            </a:xfrm>
            <a:custGeom>
              <a:avLst/>
              <a:gdLst/>
              <a:ahLst/>
              <a:cxnLst/>
              <a:rect l="l" t="t" r="r" b="b"/>
              <a:pathLst>
                <a:path w="357556" h="70113" extrusionOk="0">
                  <a:moveTo>
                    <a:pt x="0" y="0"/>
                  </a:moveTo>
                  <a:lnTo>
                    <a:pt x="357556" y="0"/>
                  </a:lnTo>
                  <a:lnTo>
                    <a:pt x="357556" y="70113"/>
                  </a:lnTo>
                  <a:lnTo>
                    <a:pt x="0" y="701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2;p48">
              <a:extLst>
                <a:ext uri="{FF2B5EF4-FFF2-40B4-BE49-F238E27FC236}">
                  <a16:creationId xmlns:a16="http://schemas.microsoft.com/office/drawing/2014/main" id="{6468DD30-B615-A6F5-AADB-6F0BA7E83020}"/>
                </a:ext>
              </a:extLst>
            </p:cNvPr>
            <p:cNvSpPr/>
            <p:nvPr/>
          </p:nvSpPr>
          <p:spPr>
            <a:xfrm>
              <a:off x="4660956" y="2102017"/>
              <a:ext cx="172520" cy="127878"/>
            </a:xfrm>
            <a:custGeom>
              <a:avLst/>
              <a:gdLst/>
              <a:ahLst/>
              <a:cxnLst/>
              <a:rect l="l" t="t" r="r" b="b"/>
              <a:pathLst>
                <a:path w="357555" h="265033" extrusionOk="0">
                  <a:moveTo>
                    <a:pt x="294583" y="265034"/>
                  </a:moveTo>
                  <a:lnTo>
                    <a:pt x="62973" y="265034"/>
                  </a:lnTo>
                  <a:cubicBezTo>
                    <a:pt x="28182" y="265034"/>
                    <a:pt x="0" y="236851"/>
                    <a:pt x="0" y="202061"/>
                  </a:cubicBezTo>
                  <a:lnTo>
                    <a:pt x="0" y="62973"/>
                  </a:lnTo>
                  <a:cubicBezTo>
                    <a:pt x="0" y="28182"/>
                    <a:pt x="28182" y="0"/>
                    <a:pt x="62973" y="0"/>
                  </a:cubicBezTo>
                  <a:lnTo>
                    <a:pt x="294583" y="0"/>
                  </a:lnTo>
                  <a:cubicBezTo>
                    <a:pt x="329374" y="0"/>
                    <a:pt x="357556" y="28182"/>
                    <a:pt x="357556" y="62973"/>
                  </a:cubicBezTo>
                  <a:lnTo>
                    <a:pt x="357556" y="202061"/>
                  </a:lnTo>
                  <a:cubicBezTo>
                    <a:pt x="357556" y="236851"/>
                    <a:pt x="329374" y="265034"/>
                    <a:pt x="294583" y="2650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3;p48">
              <a:extLst>
                <a:ext uri="{FF2B5EF4-FFF2-40B4-BE49-F238E27FC236}">
                  <a16:creationId xmlns:a16="http://schemas.microsoft.com/office/drawing/2014/main" id="{7DDBA031-6050-6522-D118-6FCE1831DB89}"/>
                </a:ext>
              </a:extLst>
            </p:cNvPr>
            <p:cNvSpPr/>
            <p:nvPr/>
          </p:nvSpPr>
          <p:spPr>
            <a:xfrm>
              <a:off x="4660956" y="2337139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4;p48">
              <a:extLst>
                <a:ext uri="{FF2B5EF4-FFF2-40B4-BE49-F238E27FC236}">
                  <a16:creationId xmlns:a16="http://schemas.microsoft.com/office/drawing/2014/main" id="{E37DBF0B-CC27-4520-439E-2B9425D2644B}"/>
                </a:ext>
              </a:extLst>
            </p:cNvPr>
            <p:cNvSpPr/>
            <p:nvPr/>
          </p:nvSpPr>
          <p:spPr>
            <a:xfrm>
              <a:off x="4660956" y="2359661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5;p48">
              <a:extLst>
                <a:ext uri="{FF2B5EF4-FFF2-40B4-BE49-F238E27FC236}">
                  <a16:creationId xmlns:a16="http://schemas.microsoft.com/office/drawing/2014/main" id="{6120FDF7-BDF2-8DCF-4454-F66CA877F53C}"/>
                </a:ext>
              </a:extLst>
            </p:cNvPr>
            <p:cNvSpPr/>
            <p:nvPr/>
          </p:nvSpPr>
          <p:spPr>
            <a:xfrm>
              <a:off x="4660956" y="2382146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6;p48">
              <a:extLst>
                <a:ext uri="{FF2B5EF4-FFF2-40B4-BE49-F238E27FC236}">
                  <a16:creationId xmlns:a16="http://schemas.microsoft.com/office/drawing/2014/main" id="{91EDBA98-22B3-2986-76D3-CFA7E27D9B3F}"/>
                </a:ext>
              </a:extLst>
            </p:cNvPr>
            <p:cNvSpPr/>
            <p:nvPr/>
          </p:nvSpPr>
          <p:spPr>
            <a:xfrm>
              <a:off x="4561547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7;p48">
              <a:extLst>
                <a:ext uri="{FF2B5EF4-FFF2-40B4-BE49-F238E27FC236}">
                  <a16:creationId xmlns:a16="http://schemas.microsoft.com/office/drawing/2014/main" id="{AF4067F7-9504-A61D-CDD0-F5761618C566}"/>
                </a:ext>
              </a:extLst>
            </p:cNvPr>
            <p:cNvSpPr/>
            <p:nvPr/>
          </p:nvSpPr>
          <p:spPr>
            <a:xfrm>
              <a:off x="4402508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8;p48">
              <a:extLst>
                <a:ext uri="{FF2B5EF4-FFF2-40B4-BE49-F238E27FC236}">
                  <a16:creationId xmlns:a16="http://schemas.microsoft.com/office/drawing/2014/main" id="{9EADF72C-30E3-2888-B767-A16EE21FCE14}"/>
                </a:ext>
              </a:extLst>
            </p:cNvPr>
            <p:cNvSpPr/>
            <p:nvPr/>
          </p:nvSpPr>
          <p:spPr>
            <a:xfrm>
              <a:off x="4243504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59;p48">
              <a:extLst>
                <a:ext uri="{FF2B5EF4-FFF2-40B4-BE49-F238E27FC236}">
                  <a16:creationId xmlns:a16="http://schemas.microsoft.com/office/drawing/2014/main" id="{8A717893-21BD-D3DF-5220-4C73EC17B863}"/>
                </a:ext>
              </a:extLst>
            </p:cNvPr>
            <p:cNvSpPr/>
            <p:nvPr/>
          </p:nvSpPr>
          <p:spPr>
            <a:xfrm>
              <a:off x="408446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0;p48">
              <a:extLst>
                <a:ext uri="{FF2B5EF4-FFF2-40B4-BE49-F238E27FC236}">
                  <a16:creationId xmlns:a16="http://schemas.microsoft.com/office/drawing/2014/main" id="{CBE0BFAD-3A21-1238-92C6-84A9AAF076FA}"/>
                </a:ext>
              </a:extLst>
            </p:cNvPr>
            <p:cNvSpPr/>
            <p:nvPr/>
          </p:nvSpPr>
          <p:spPr>
            <a:xfrm>
              <a:off x="392542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1;p48">
              <a:extLst>
                <a:ext uri="{FF2B5EF4-FFF2-40B4-BE49-F238E27FC236}">
                  <a16:creationId xmlns:a16="http://schemas.microsoft.com/office/drawing/2014/main" id="{A56FBE7B-62D5-32FA-2FBF-8E7EA9D6DFCE}"/>
                </a:ext>
              </a:extLst>
            </p:cNvPr>
            <p:cNvSpPr/>
            <p:nvPr/>
          </p:nvSpPr>
          <p:spPr>
            <a:xfrm>
              <a:off x="3766423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2;p48">
              <a:extLst>
                <a:ext uri="{FF2B5EF4-FFF2-40B4-BE49-F238E27FC236}">
                  <a16:creationId xmlns:a16="http://schemas.microsoft.com/office/drawing/2014/main" id="{71561612-B8C2-F277-1802-44B9DCB77499}"/>
                </a:ext>
              </a:extLst>
            </p:cNvPr>
            <p:cNvSpPr/>
            <p:nvPr/>
          </p:nvSpPr>
          <p:spPr>
            <a:xfrm>
              <a:off x="3605409" y="1916202"/>
              <a:ext cx="958485" cy="400277"/>
            </a:xfrm>
            <a:custGeom>
              <a:avLst/>
              <a:gdLst/>
              <a:ahLst/>
              <a:cxnLst/>
              <a:rect l="l" t="t" r="r" b="b"/>
              <a:pathLst>
                <a:path w="1986498" h="829589" extrusionOk="0">
                  <a:moveTo>
                    <a:pt x="0" y="607196"/>
                  </a:moveTo>
                  <a:lnTo>
                    <a:pt x="299065" y="409465"/>
                  </a:lnTo>
                  <a:cubicBezTo>
                    <a:pt x="320486" y="395336"/>
                    <a:pt x="348289" y="395716"/>
                    <a:pt x="369330" y="410377"/>
                  </a:cubicBezTo>
                  <a:lnTo>
                    <a:pt x="590229" y="565112"/>
                  </a:lnTo>
                  <a:cubicBezTo>
                    <a:pt x="621754" y="587142"/>
                    <a:pt x="665508" y="575747"/>
                    <a:pt x="682220" y="541184"/>
                  </a:cubicBezTo>
                  <a:lnTo>
                    <a:pt x="926896" y="35273"/>
                  </a:lnTo>
                  <a:cubicBezTo>
                    <a:pt x="951508" y="-15622"/>
                    <a:pt x="1025647" y="-10228"/>
                    <a:pt x="1042663" y="43629"/>
                  </a:cubicBezTo>
                  <a:lnTo>
                    <a:pt x="1277084" y="785936"/>
                  </a:lnTo>
                  <a:cubicBezTo>
                    <a:pt x="1294251" y="840401"/>
                    <a:pt x="1369454" y="845111"/>
                    <a:pt x="1393306" y="793228"/>
                  </a:cubicBezTo>
                  <a:lnTo>
                    <a:pt x="1610635" y="321424"/>
                  </a:lnTo>
                  <a:cubicBezTo>
                    <a:pt x="1630765" y="277670"/>
                    <a:pt x="1690776" y="272277"/>
                    <a:pt x="1718426" y="311701"/>
                  </a:cubicBezTo>
                  <a:lnTo>
                    <a:pt x="1986499" y="6937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3;p48">
              <a:extLst>
                <a:ext uri="{FF2B5EF4-FFF2-40B4-BE49-F238E27FC236}">
                  <a16:creationId xmlns:a16="http://schemas.microsoft.com/office/drawing/2014/main" id="{C2D4ED51-0522-C6F6-555E-1AE5ECD2DBBF}"/>
                </a:ext>
              </a:extLst>
            </p:cNvPr>
            <p:cNvSpPr/>
            <p:nvPr/>
          </p:nvSpPr>
          <p:spPr>
            <a:xfrm>
              <a:off x="3972662" y="2024069"/>
              <a:ext cx="45595" cy="45595"/>
            </a:xfrm>
            <a:custGeom>
              <a:avLst/>
              <a:gdLst/>
              <a:ahLst/>
              <a:cxnLst/>
              <a:rect l="l" t="t" r="r" b="b"/>
              <a:pathLst>
                <a:path w="94497" h="94497" extrusionOk="0">
                  <a:moveTo>
                    <a:pt x="94497" y="47249"/>
                  </a:moveTo>
                  <a:cubicBezTo>
                    <a:pt x="94497" y="73344"/>
                    <a:pt x="73343" y="94498"/>
                    <a:pt x="47249" y="94498"/>
                  </a:cubicBezTo>
                  <a:cubicBezTo>
                    <a:pt x="21154" y="94498"/>
                    <a:pt x="0" y="73344"/>
                    <a:pt x="0" y="47249"/>
                  </a:cubicBezTo>
                  <a:cubicBezTo>
                    <a:pt x="0" y="21154"/>
                    <a:pt x="21154" y="0"/>
                    <a:pt x="47249" y="0"/>
                  </a:cubicBezTo>
                  <a:cubicBezTo>
                    <a:pt x="73343" y="0"/>
                    <a:pt x="94497" y="21154"/>
                    <a:pt x="94497" y="47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4;p48">
              <a:extLst>
                <a:ext uri="{FF2B5EF4-FFF2-40B4-BE49-F238E27FC236}">
                  <a16:creationId xmlns:a16="http://schemas.microsoft.com/office/drawing/2014/main" id="{E427CFDC-448B-6881-1105-34C65893A4E3}"/>
                </a:ext>
              </a:extLst>
            </p:cNvPr>
            <p:cNvSpPr/>
            <p:nvPr/>
          </p:nvSpPr>
          <p:spPr>
            <a:xfrm>
              <a:off x="3664089" y="1827628"/>
              <a:ext cx="317443" cy="189754"/>
            </a:xfrm>
            <a:custGeom>
              <a:avLst/>
              <a:gdLst/>
              <a:ahLst/>
              <a:cxnLst/>
              <a:rect l="l" t="t" r="r" b="b"/>
              <a:pathLst>
                <a:path w="657912" h="393272" extrusionOk="0">
                  <a:moveTo>
                    <a:pt x="622286" y="386954"/>
                  </a:moveTo>
                  <a:lnTo>
                    <a:pt x="552324" y="315397"/>
                  </a:lnTo>
                  <a:lnTo>
                    <a:pt x="50059" y="315397"/>
                  </a:lnTo>
                  <a:cubicBezTo>
                    <a:pt x="22409" y="315397"/>
                    <a:pt x="0" y="292988"/>
                    <a:pt x="0" y="265337"/>
                  </a:cubicBezTo>
                  <a:lnTo>
                    <a:pt x="0" y="50059"/>
                  </a:lnTo>
                  <a:cubicBezTo>
                    <a:pt x="0" y="22409"/>
                    <a:pt x="22409" y="0"/>
                    <a:pt x="50059" y="0"/>
                  </a:cubicBezTo>
                  <a:lnTo>
                    <a:pt x="607853" y="0"/>
                  </a:lnTo>
                  <a:cubicBezTo>
                    <a:pt x="635503" y="0"/>
                    <a:pt x="657912" y="22409"/>
                    <a:pt x="657912" y="50059"/>
                  </a:cubicBezTo>
                  <a:lnTo>
                    <a:pt x="657912" y="315397"/>
                  </a:lnTo>
                  <a:lnTo>
                    <a:pt x="657912" y="372445"/>
                  </a:lnTo>
                  <a:cubicBezTo>
                    <a:pt x="657912" y="391056"/>
                    <a:pt x="635275" y="400323"/>
                    <a:pt x="622286" y="386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65;p48">
              <a:extLst>
                <a:ext uri="{FF2B5EF4-FFF2-40B4-BE49-F238E27FC236}">
                  <a16:creationId xmlns:a16="http://schemas.microsoft.com/office/drawing/2014/main" id="{B4E1948F-D089-159F-E070-7293FC348F68}"/>
                </a:ext>
              </a:extLst>
            </p:cNvPr>
            <p:cNvSpPr/>
            <p:nvPr/>
          </p:nvSpPr>
          <p:spPr>
            <a:xfrm>
              <a:off x="3577367" y="242916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66;p48">
              <a:extLst>
                <a:ext uri="{FF2B5EF4-FFF2-40B4-BE49-F238E27FC236}">
                  <a16:creationId xmlns:a16="http://schemas.microsoft.com/office/drawing/2014/main" id="{6F4FDCFB-C6E8-935F-CCBB-07BB0A9BC01C}"/>
                </a:ext>
              </a:extLst>
            </p:cNvPr>
            <p:cNvSpPr/>
            <p:nvPr/>
          </p:nvSpPr>
          <p:spPr>
            <a:xfrm>
              <a:off x="3577367" y="231823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67;p48">
              <a:extLst>
                <a:ext uri="{FF2B5EF4-FFF2-40B4-BE49-F238E27FC236}">
                  <a16:creationId xmlns:a16="http://schemas.microsoft.com/office/drawing/2014/main" id="{838253DF-C826-29C7-6A0B-150930850C91}"/>
                </a:ext>
              </a:extLst>
            </p:cNvPr>
            <p:cNvSpPr/>
            <p:nvPr/>
          </p:nvSpPr>
          <p:spPr>
            <a:xfrm>
              <a:off x="3577367" y="220734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68;p48">
              <a:extLst>
                <a:ext uri="{FF2B5EF4-FFF2-40B4-BE49-F238E27FC236}">
                  <a16:creationId xmlns:a16="http://schemas.microsoft.com/office/drawing/2014/main" id="{82B07522-A5CD-4ECA-1A19-4F4D599F8A52}"/>
                </a:ext>
              </a:extLst>
            </p:cNvPr>
            <p:cNvSpPr/>
            <p:nvPr/>
          </p:nvSpPr>
          <p:spPr>
            <a:xfrm>
              <a:off x="3577367" y="209642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69;p48">
              <a:extLst>
                <a:ext uri="{FF2B5EF4-FFF2-40B4-BE49-F238E27FC236}">
                  <a16:creationId xmlns:a16="http://schemas.microsoft.com/office/drawing/2014/main" id="{BDBBF8F0-9BCA-6355-09B8-6FF03FDEA622}"/>
                </a:ext>
              </a:extLst>
            </p:cNvPr>
            <p:cNvSpPr/>
            <p:nvPr/>
          </p:nvSpPr>
          <p:spPr>
            <a:xfrm>
              <a:off x="3577367" y="1985534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0;p48">
              <a:extLst>
                <a:ext uri="{FF2B5EF4-FFF2-40B4-BE49-F238E27FC236}">
                  <a16:creationId xmlns:a16="http://schemas.microsoft.com/office/drawing/2014/main" id="{E1FA478D-CFD4-B6E2-094B-AD67586D06BF}"/>
                </a:ext>
              </a:extLst>
            </p:cNvPr>
            <p:cNvSpPr/>
            <p:nvPr/>
          </p:nvSpPr>
          <p:spPr>
            <a:xfrm>
              <a:off x="3577367" y="187460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1;p48">
              <a:extLst>
                <a:ext uri="{FF2B5EF4-FFF2-40B4-BE49-F238E27FC236}">
                  <a16:creationId xmlns:a16="http://schemas.microsoft.com/office/drawing/2014/main" id="{2D508ACF-09E6-EA05-0B64-2409CF681146}"/>
                </a:ext>
              </a:extLst>
            </p:cNvPr>
            <p:cNvSpPr/>
            <p:nvPr/>
          </p:nvSpPr>
          <p:spPr>
            <a:xfrm>
              <a:off x="3577367" y="1763720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2;p48">
              <a:extLst>
                <a:ext uri="{FF2B5EF4-FFF2-40B4-BE49-F238E27FC236}">
                  <a16:creationId xmlns:a16="http://schemas.microsoft.com/office/drawing/2014/main" id="{061C39A4-5185-66C2-8E22-E2254CE63121}"/>
                </a:ext>
              </a:extLst>
            </p:cNvPr>
            <p:cNvSpPr/>
            <p:nvPr/>
          </p:nvSpPr>
          <p:spPr>
            <a:xfrm>
              <a:off x="4293447" y="2127573"/>
              <a:ext cx="83273" cy="83273"/>
            </a:xfrm>
            <a:custGeom>
              <a:avLst/>
              <a:gdLst/>
              <a:ahLst/>
              <a:cxnLst/>
              <a:rect l="l" t="t" r="r" b="b"/>
              <a:pathLst>
                <a:path w="172587" h="172587" extrusionOk="0">
                  <a:moveTo>
                    <a:pt x="172587" y="86294"/>
                  </a:moveTo>
                  <a:cubicBezTo>
                    <a:pt x="172587" y="133952"/>
                    <a:pt x="133952" y="172587"/>
                    <a:pt x="86293" y="172587"/>
                  </a:cubicBezTo>
                  <a:cubicBezTo>
                    <a:pt x="38635" y="172587"/>
                    <a:pt x="0" y="133952"/>
                    <a:pt x="0" y="86294"/>
                  </a:cubicBezTo>
                  <a:cubicBezTo>
                    <a:pt x="0" y="38635"/>
                    <a:pt x="38635" y="0"/>
                    <a:pt x="86293" y="0"/>
                  </a:cubicBezTo>
                  <a:cubicBezTo>
                    <a:pt x="133952" y="0"/>
                    <a:pt x="172587" y="38635"/>
                    <a:pt x="172587" y="86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3;p48">
              <a:extLst>
                <a:ext uri="{FF2B5EF4-FFF2-40B4-BE49-F238E27FC236}">
                  <a16:creationId xmlns:a16="http://schemas.microsoft.com/office/drawing/2014/main" id="{6F7B689F-843B-2119-66EA-2F6C7F5F1EC9}"/>
                </a:ext>
              </a:extLst>
            </p:cNvPr>
            <p:cNvSpPr/>
            <p:nvPr/>
          </p:nvSpPr>
          <p:spPr>
            <a:xfrm>
              <a:off x="4561547" y="1738602"/>
              <a:ext cx="406653" cy="3665"/>
            </a:xfrm>
            <a:custGeom>
              <a:avLst/>
              <a:gdLst/>
              <a:ahLst/>
              <a:cxnLst/>
              <a:rect l="l" t="t" r="r" b="b"/>
              <a:pathLst>
                <a:path w="842805" h="7596" extrusionOk="0">
                  <a:moveTo>
                    <a:pt x="84280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6" name="Google Shape;576;p35"/>
          <p:cNvGrpSpPr/>
          <p:nvPr/>
        </p:nvGrpSpPr>
        <p:grpSpPr>
          <a:xfrm>
            <a:off x="7783346" y="490666"/>
            <a:ext cx="901968" cy="901968"/>
            <a:chOff x="1350404" y="-3124999"/>
            <a:chExt cx="1570279" cy="1570279"/>
          </a:xfrm>
        </p:grpSpPr>
        <p:sp>
          <p:nvSpPr>
            <p:cNvPr id="577" name="Google Shape;577;p35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35"/>
          <p:cNvGrpSpPr/>
          <p:nvPr/>
        </p:nvGrpSpPr>
        <p:grpSpPr>
          <a:xfrm>
            <a:off x="2049467" y="3226189"/>
            <a:ext cx="978846" cy="816067"/>
            <a:chOff x="5378191" y="1701500"/>
            <a:chExt cx="611171" cy="509535"/>
          </a:xfrm>
        </p:grpSpPr>
        <p:sp>
          <p:nvSpPr>
            <p:cNvPr id="582" name="Google Shape;582;p35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635;p37">
            <a:extLst>
              <a:ext uri="{FF2B5EF4-FFF2-40B4-BE49-F238E27FC236}">
                <a16:creationId xmlns:a16="http://schemas.microsoft.com/office/drawing/2014/main" id="{07B8E84C-4AC7-D3E1-9A38-555B33166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05.  Analyse univariée</a:t>
            </a:r>
            <a:endParaRPr sz="3000" dirty="0"/>
          </a:p>
        </p:txBody>
      </p:sp>
      <p:sp>
        <p:nvSpPr>
          <p:cNvPr id="11" name="Google Shape;659;p38">
            <a:extLst>
              <a:ext uri="{FF2B5EF4-FFF2-40B4-BE49-F238E27FC236}">
                <a16:creationId xmlns:a16="http://schemas.microsoft.com/office/drawing/2014/main" id="{E6C87329-15BC-9BB8-EA28-05D241AFB667}"/>
              </a:ext>
            </a:extLst>
          </p:cNvPr>
          <p:cNvSpPr txBox="1">
            <a:spLocks/>
          </p:cNvSpPr>
          <p:nvPr/>
        </p:nvSpPr>
        <p:spPr>
          <a:xfrm>
            <a:off x="1578689" y="1083552"/>
            <a:ext cx="3319376" cy="35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Variables quantitatives</a:t>
            </a:r>
          </a:p>
        </p:txBody>
      </p:sp>
      <p:sp>
        <p:nvSpPr>
          <p:cNvPr id="12" name="Ellipse 23">
            <a:extLst>
              <a:ext uri="{FF2B5EF4-FFF2-40B4-BE49-F238E27FC236}">
                <a16:creationId xmlns:a16="http://schemas.microsoft.com/office/drawing/2014/main" id="{E3DE1C69-4C01-D08C-7EA9-1016DFA41F96}"/>
              </a:ext>
            </a:extLst>
          </p:cNvPr>
          <p:cNvSpPr/>
          <p:nvPr/>
        </p:nvSpPr>
        <p:spPr>
          <a:xfrm>
            <a:off x="1418929" y="1221526"/>
            <a:ext cx="145472" cy="145472"/>
          </a:xfrm>
          <a:prstGeom prst="ellipse">
            <a:avLst/>
          </a:prstGeom>
          <a:solidFill>
            <a:srgbClr val="9E5E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Google Shape;659;p38">
            <a:extLst>
              <a:ext uri="{FF2B5EF4-FFF2-40B4-BE49-F238E27FC236}">
                <a16:creationId xmlns:a16="http://schemas.microsoft.com/office/drawing/2014/main" id="{E64552F8-2E89-0AF8-7B4B-7B9A8B6C621E}"/>
              </a:ext>
            </a:extLst>
          </p:cNvPr>
          <p:cNvSpPr txBox="1">
            <a:spLocks/>
          </p:cNvSpPr>
          <p:nvPr/>
        </p:nvSpPr>
        <p:spPr>
          <a:xfrm>
            <a:off x="1578688" y="1545051"/>
            <a:ext cx="6655633" cy="115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Analyse des variables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Hauteur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Circonférence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Coordonnées GPS.</a:t>
            </a:r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F3FE5EB8-2F29-EFCB-B338-26AABBB9ED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6605055"/>
                  </p:ext>
                </p:extLst>
              </p:nvPr>
            </p:nvGraphicFramePr>
            <p:xfrm>
              <a:off x="2084997" y="3374461"/>
              <a:ext cx="907785" cy="469088"/>
            </p:xfrm>
            <a:graphic>
              <a:graphicData uri="http://schemas.microsoft.com/office/powerpoint/2016/slidezoom">
                <pslz:sldZm>
                  <pslz:sldZmObj sldId="307" cId="2840206925">
                    <pslz:zmPr id="{8B5EF29E-0716-4592-973E-0A441246F82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7785" cy="46908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Zoom de diapositiv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3FE5EB8-2F29-EFCB-B338-26AABBB9ED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4997" y="3374461"/>
                <a:ext cx="907785" cy="46908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39" name="Google Shape;1755;p58">
            <a:extLst>
              <a:ext uri="{FF2B5EF4-FFF2-40B4-BE49-F238E27FC236}">
                <a16:creationId xmlns:a16="http://schemas.microsoft.com/office/drawing/2014/main" id="{D6C8BB5C-21BF-40AD-A63A-C4A92A396616}"/>
              </a:ext>
            </a:extLst>
          </p:cNvPr>
          <p:cNvGrpSpPr/>
          <p:nvPr/>
        </p:nvGrpSpPr>
        <p:grpSpPr>
          <a:xfrm>
            <a:off x="6277175" y="2927415"/>
            <a:ext cx="724106" cy="643150"/>
            <a:chOff x="6644304" y="3073628"/>
            <a:chExt cx="576302" cy="511871"/>
          </a:xfrm>
        </p:grpSpPr>
        <p:grpSp>
          <p:nvGrpSpPr>
            <p:cNvPr id="40" name="Google Shape;1756;p58">
              <a:extLst>
                <a:ext uri="{FF2B5EF4-FFF2-40B4-BE49-F238E27FC236}">
                  <a16:creationId xmlns:a16="http://schemas.microsoft.com/office/drawing/2014/main" id="{776A83A1-7C9D-0FC1-4BF3-09ABD509FE2E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42" name="Google Shape;1757;p58">
                <a:extLst>
                  <a:ext uri="{FF2B5EF4-FFF2-40B4-BE49-F238E27FC236}">
                    <a16:creationId xmlns:a16="http://schemas.microsoft.com/office/drawing/2014/main" id="{747BE413-EE57-BFE4-A960-FD237456B237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47" name="Google Shape;1758;p58">
                  <a:extLst>
                    <a:ext uri="{FF2B5EF4-FFF2-40B4-BE49-F238E27FC236}">
                      <a16:creationId xmlns:a16="http://schemas.microsoft.com/office/drawing/2014/main" id="{6FD9CCC7-846D-E535-EF77-0E7E3DD8C496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27F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" name="Google Shape;1759;p58">
                  <a:extLst>
                    <a:ext uri="{FF2B5EF4-FFF2-40B4-BE49-F238E27FC236}">
                      <a16:creationId xmlns:a16="http://schemas.microsoft.com/office/drawing/2014/main" id="{575213FE-C441-511A-CBDD-7D34F09EFEB7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27F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760;p58">
                  <a:extLst>
                    <a:ext uri="{FF2B5EF4-FFF2-40B4-BE49-F238E27FC236}">
                      <a16:creationId xmlns:a16="http://schemas.microsoft.com/office/drawing/2014/main" id="{86FB8374-FE3E-405A-617C-B66D82F99DDB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761;p58">
                  <a:extLst>
                    <a:ext uri="{FF2B5EF4-FFF2-40B4-BE49-F238E27FC236}">
                      <a16:creationId xmlns:a16="http://schemas.microsoft.com/office/drawing/2014/main" id="{9CA7497B-E342-B7E7-F74E-73DF40CB43BA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585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762;p58">
                  <a:extLst>
                    <a:ext uri="{FF2B5EF4-FFF2-40B4-BE49-F238E27FC236}">
                      <a16:creationId xmlns:a16="http://schemas.microsoft.com/office/drawing/2014/main" id="{595290DC-E6EF-8A80-3CAE-6677A8F874AF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585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1763;p58">
                <a:extLst>
                  <a:ext uri="{FF2B5EF4-FFF2-40B4-BE49-F238E27FC236}">
                    <a16:creationId xmlns:a16="http://schemas.microsoft.com/office/drawing/2014/main" id="{15BCFE64-A897-D622-D96C-973F6BA6C283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64;p58">
                <a:extLst>
                  <a:ext uri="{FF2B5EF4-FFF2-40B4-BE49-F238E27FC236}">
                    <a16:creationId xmlns:a16="http://schemas.microsoft.com/office/drawing/2014/main" id="{617FBF4B-B445-0C72-7CA3-1C258D636B73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65;p58">
                <a:extLst>
                  <a:ext uri="{FF2B5EF4-FFF2-40B4-BE49-F238E27FC236}">
                    <a16:creationId xmlns:a16="http://schemas.microsoft.com/office/drawing/2014/main" id="{E75E061F-2007-1A09-722D-72E6CAB16A0A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585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66;p58">
                <a:extLst>
                  <a:ext uri="{FF2B5EF4-FFF2-40B4-BE49-F238E27FC236}">
                    <a16:creationId xmlns:a16="http://schemas.microsoft.com/office/drawing/2014/main" id="{B95EB057-374F-56BC-BC19-106F3AC40F48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767;p58">
              <a:extLst>
                <a:ext uri="{FF2B5EF4-FFF2-40B4-BE49-F238E27FC236}">
                  <a16:creationId xmlns:a16="http://schemas.microsoft.com/office/drawing/2014/main" id="{FFC8A336-FDFC-ECE7-2F87-B11319A2BE6C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0" name="Zoom de diapositive 9">
                <a:extLst>
                  <a:ext uri="{FF2B5EF4-FFF2-40B4-BE49-F238E27FC236}">
                    <a16:creationId xmlns:a16="http://schemas.microsoft.com/office/drawing/2014/main" id="{0859C611-F6BD-8504-9BFD-5D94A5D30A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71089"/>
                  </p:ext>
                </p:extLst>
              </p:nvPr>
            </p:nvGraphicFramePr>
            <p:xfrm>
              <a:off x="6373976" y="3101498"/>
              <a:ext cx="546006" cy="282143"/>
            </p:xfrm>
            <a:graphic>
              <a:graphicData uri="http://schemas.microsoft.com/office/powerpoint/2016/slidezoom">
                <pslz:sldZm>
                  <pslz:sldZmObj sldId="309" cId="755456372">
                    <pslz:zmPr id="{D0141087-52AB-4627-9D37-7A02B60A5602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6006" cy="2821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Zoom de diapositive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859C611-F6BD-8504-9BFD-5D94A5D30A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3976" y="3101498"/>
                <a:ext cx="546006" cy="2821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C9F1E77A-FCD3-13F7-6434-1058F06ED7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8157930"/>
                  </p:ext>
                </p:extLst>
              </p:nvPr>
            </p:nvGraphicFramePr>
            <p:xfrm>
              <a:off x="4234734" y="4059948"/>
              <a:ext cx="832590" cy="430232"/>
            </p:xfrm>
            <a:graphic>
              <a:graphicData uri="http://schemas.microsoft.com/office/powerpoint/2016/slidezoom">
                <pslz:sldZm>
                  <pslz:sldZmObj sldId="308" cId="3921307179">
                    <pslz:zmPr id="{FC47415B-DFC4-455F-A93C-4ED9834DC7C9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32590" cy="43023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Zoom de diapositive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9F1E77A-FCD3-13F7-6434-1058F06ED7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4734" y="4059948"/>
                <a:ext cx="832590" cy="43023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Data Analysis and Statistics - 4th grade by Slidesgo">
  <a:themeElements>
    <a:clrScheme name="Simple Light">
      <a:dk1>
        <a:srgbClr val="17175A"/>
      </a:dk1>
      <a:lt1>
        <a:srgbClr val="FFFFFF"/>
      </a:lt1>
      <a:dk2>
        <a:srgbClr val="F6F2CC"/>
      </a:dk2>
      <a:lt2>
        <a:srgbClr val="FCBD0E"/>
      </a:lt2>
      <a:accent1>
        <a:srgbClr val="FA9D02"/>
      </a:accent1>
      <a:accent2>
        <a:srgbClr val="FC81FD"/>
      </a:accent2>
      <a:accent3>
        <a:srgbClr val="7CE1CF"/>
      </a:accent3>
      <a:accent4>
        <a:srgbClr val="6E6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470</Words>
  <Application>Microsoft Office PowerPoint</Application>
  <PresentationFormat>On-screen Show (16:9)</PresentationFormat>
  <Paragraphs>106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Darker Grotesque SemiBold</vt:lpstr>
      <vt:lpstr>Passion One</vt:lpstr>
      <vt:lpstr>Inter</vt:lpstr>
      <vt:lpstr>Calibri</vt:lpstr>
      <vt:lpstr>Bebas Neue</vt:lpstr>
      <vt:lpstr>Arial</vt:lpstr>
      <vt:lpstr>Data Analysis and Statistics - 4th grade by Slidesgo</vt:lpstr>
      <vt:lpstr>AI Engineer Soutenance 2</vt:lpstr>
      <vt:lpstr>Sommaire</vt:lpstr>
      <vt:lpstr>01.  Contexte</vt:lpstr>
      <vt:lpstr>02.  Ressources</vt:lpstr>
      <vt:lpstr>03.  Description du jeu de données</vt:lpstr>
      <vt:lpstr>04.  Traitement des données</vt:lpstr>
      <vt:lpstr>PowerPoint Presentation</vt:lpstr>
      <vt:lpstr>PowerPoint Presentation</vt:lpstr>
      <vt:lpstr>05.  Analyse univariée</vt:lpstr>
      <vt:lpstr>PowerPoint Presentation</vt:lpstr>
      <vt:lpstr>06.  Analyse bivariée</vt:lpstr>
      <vt:lpstr>07.  Synthèse</vt:lpstr>
      <vt:lpstr>08. Recommandations</vt:lpstr>
      <vt:lpstr>Merci pour votre écoute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Engineer Soutenance 1</dc:title>
  <cp:lastModifiedBy>Jin</cp:lastModifiedBy>
  <cp:revision>28</cp:revision>
  <dcterms:modified xsi:type="dcterms:W3CDTF">2024-06-04T12:23:20Z</dcterms:modified>
</cp:coreProperties>
</file>